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5BCB58-2CA1-107A-C01D-914F6DCD3EAB}" v="11" dt="2025-11-21T08:03:35.905"/>
    <p1510:client id="{477072F0-6529-D32A-F4DF-B6706B2A87D1}" v="1" dt="2025-11-21T08:04:26.8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138" y="2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D03B5D-A899-17AA-578E-F868CAC4EF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95DA594-2E32-7FD4-1EC0-B455F7888B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B2068C-2CDD-9113-5C85-C9AB46FDE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8FF7C-C0CC-45EB-B2E7-6B4342D895FE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296093-3B6F-B3FC-A5B4-7A399B23F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CEF9F2-D092-C838-F93C-CE7805DDD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6F88-749B-4166-B92F-B7B4E9D272D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102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3C1F73-530B-EA5E-067C-4133A41E5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3E21E7D-6996-0867-12F0-E1D72DB312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25F227-6A30-B283-5027-4A5B1C05C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8FF7C-C0CC-45EB-B2E7-6B4342D895FE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41A63A-E920-65AF-24FC-6D961C252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B78D26-8EE1-59A8-B19F-8F75DDFD2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6F88-749B-4166-B92F-B7B4E9D272D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567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B9F408E-F1BC-8B52-E8BA-CBE2061E82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D13F498-27F7-12F4-E1AC-D22461B7B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97A324-3025-05AC-7789-88D881F8C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8FF7C-C0CC-45EB-B2E7-6B4342D895FE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54038C-B4EF-FB72-3A90-669B6CA3A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CCE134-932D-DC20-CF4D-1C7042FFB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6F88-749B-4166-B92F-B7B4E9D272D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70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2DEA1E-3B4C-18E2-3C42-FA97293F0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AF5D39-69D2-889C-C539-F272703A3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CEDB8C-8776-7D7B-B219-2A2D9FEB4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8FF7C-C0CC-45EB-B2E7-6B4342D895FE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110150-10AE-87FA-2251-9B5A837C9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C748D3-1D88-3F06-16DD-66705B8EC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6F88-749B-4166-B92F-B7B4E9D272D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313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42AB35-40F7-CB40-47EE-3F4705C86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10F08A-DECE-5E86-25C2-DF15B0121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95E445-F6FC-507E-022B-1658C6D86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8FF7C-C0CC-45EB-B2E7-6B4342D895FE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E1C313-CFF3-3A92-8EC3-BF12EC7A2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F88975-1374-435D-61A1-242759672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6F88-749B-4166-B92F-B7B4E9D272D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025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CB87D0-B568-DB21-16CF-CA5015E70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A232E9-B646-9EE6-F862-2E399EE88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1C51631-21BD-43CE-FB1A-4684E014A4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7A135D-2EE0-2F0E-DB0D-73AD677A2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8FF7C-C0CC-45EB-B2E7-6B4342D895FE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D9AE4CB-A133-60E9-D134-629BBF161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994505-54A1-7DF6-B5EA-101E4366F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6F88-749B-4166-B92F-B7B4E9D272D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801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5E40CF-051C-6B86-A595-C47E702C3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B780B2-AA83-7626-3681-2686B0E42C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785DBB-53B1-6E5B-AF09-AA5B8F924E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FD50E5B-2738-1F00-9E26-97D336CFF0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3F2F691-8FF3-EC13-A9EA-C6D086679C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780F1CB-9023-9F77-EDF8-7DC8BEE5E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8FF7C-C0CC-45EB-B2E7-6B4342D895FE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E2E6523-E6F4-D15F-76CD-49CAF6BE8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0DC9988-7CB6-FE34-6537-94BB4E5B8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6F88-749B-4166-B92F-B7B4E9D272D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372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B6050A-C59E-81AD-9942-8FC5EFD02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F3D8375-D707-0A63-4CF9-2DB0C0726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8FF7C-C0CC-45EB-B2E7-6B4342D895FE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2982BC9-0041-46C3-062A-06EDBF221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C931B17-C997-F536-AECF-93420BC99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6F88-749B-4166-B92F-B7B4E9D272D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085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BF176EB-7F73-D40E-B4D7-881A10BAE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8FF7C-C0CC-45EB-B2E7-6B4342D895FE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877B293-39B2-0EA3-FBA5-B90582D09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C5FA97-AD24-65D6-8449-765F957F8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6F88-749B-4166-B92F-B7B4E9D272D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039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5865D2-58F6-DE28-8AEE-2C649BDB0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C88D08-F9D6-DECD-3EAA-9188DA034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FF9E519-2D31-E55F-16B9-8BA534B73A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D6E876-5902-9050-2F38-813066CA8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8FF7C-C0CC-45EB-B2E7-6B4342D895FE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C05A86-F95C-D792-8C21-A284D4F5A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F73B72-3DCF-8017-215C-6C0B39C05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6F88-749B-4166-B92F-B7B4E9D272D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970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9C1695-2F5B-2967-EB3B-606467626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44D25B4-395A-9281-26E5-746ED2BF68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E1C35B4-1FB0-EABD-EDD5-8AAFC307AD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E2C199-EC66-6CA1-E982-7223C9F79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8FF7C-C0CC-45EB-B2E7-6B4342D895FE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47963E-68D6-FA7C-9667-0A76EC91C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CC6090-EB4E-AA1C-380F-76A7220B8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6F88-749B-4166-B92F-B7B4E9D272D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35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E2FE7A-0C43-2DB6-734A-00DEF97F4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B28142-369B-9E8B-2398-5B2A646FF7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741518-FC3B-7FF9-30FD-7430061263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8FF7C-C0CC-45EB-B2E7-6B4342D895FE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5E0467-FCB0-207C-00B8-C8DE2BA5F3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779EF5-F55C-1468-D285-464874EF31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6F88-749B-4166-B92F-B7B4E9D272D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024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9F24923-46BB-C205-EBDE-9B155B63A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82" y="-69770"/>
            <a:ext cx="12268200" cy="70104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D6A4B7-3C86-0A09-E892-6B93B08A3F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131" y="2396066"/>
            <a:ext cx="3742267" cy="3742267"/>
          </a:xfrm>
          <a:prstGeom prst="rect">
            <a:avLst/>
          </a:prstGeom>
        </p:spPr>
      </p:pic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735BF9B5-C0C5-88EC-1B30-BECD83722364}"/>
              </a:ext>
            </a:extLst>
          </p:cNvPr>
          <p:cNvGrpSpPr/>
          <p:nvPr/>
        </p:nvGrpSpPr>
        <p:grpSpPr>
          <a:xfrm>
            <a:off x="6856427" y="1168400"/>
            <a:ext cx="2777066" cy="2777066"/>
            <a:chOff x="6654800" y="1159935"/>
            <a:chExt cx="2777066" cy="2777066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D74198AB-93BF-71AE-D747-31D790544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4800" y="1159935"/>
              <a:ext cx="2777066" cy="2777066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4BB83042-A4B8-ECF6-49D6-5B79F510AE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17267" y="1718982"/>
              <a:ext cx="2192585" cy="1644438"/>
            </a:xfrm>
            <a:prstGeom prst="rect">
              <a:avLst/>
            </a:prstGeom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48080170-791A-3B2B-1A60-1B1141601A67}"/>
              </a:ext>
            </a:extLst>
          </p:cNvPr>
          <p:cNvGrpSpPr/>
          <p:nvPr/>
        </p:nvGrpSpPr>
        <p:grpSpPr>
          <a:xfrm>
            <a:off x="6845399" y="1159657"/>
            <a:ext cx="2773920" cy="2780017"/>
            <a:chOff x="6845843" y="1154759"/>
            <a:chExt cx="2773920" cy="2780017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9BBD6093-33D3-BD6C-A72F-403B72773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845843" y="1154759"/>
              <a:ext cx="2773920" cy="2780017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BFE45C15-5864-ABBD-6C46-F8406C6FBE3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79706" y="1636593"/>
              <a:ext cx="1930507" cy="1930507"/>
            </a:xfrm>
            <a:prstGeom prst="rect">
              <a:avLst/>
            </a:prstGeom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C8EBE98B-BEBB-FE56-CE95-2048FD0210B7}"/>
              </a:ext>
            </a:extLst>
          </p:cNvPr>
          <p:cNvGrpSpPr/>
          <p:nvPr/>
        </p:nvGrpSpPr>
        <p:grpSpPr>
          <a:xfrm>
            <a:off x="6831225" y="1159656"/>
            <a:ext cx="2773920" cy="2780017"/>
            <a:chOff x="4058193" y="539864"/>
            <a:chExt cx="2773920" cy="2780017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34CAFFBF-B593-C37B-9931-A53FC8C4F7B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58193" y="539864"/>
              <a:ext cx="2773920" cy="2780017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AEC11899-F58A-6220-0E93-336FDD18C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34149" y="1039870"/>
              <a:ext cx="1824122" cy="1824122"/>
            </a:xfrm>
            <a:prstGeom prst="rect">
              <a:avLst/>
            </a:prstGeom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D411DC3E-FA9B-FFEA-579C-872B24A48A1A}"/>
              </a:ext>
            </a:extLst>
          </p:cNvPr>
          <p:cNvGrpSpPr/>
          <p:nvPr/>
        </p:nvGrpSpPr>
        <p:grpSpPr>
          <a:xfrm>
            <a:off x="6828226" y="1153864"/>
            <a:ext cx="2773920" cy="2780017"/>
            <a:chOff x="3816731" y="438314"/>
            <a:chExt cx="2773920" cy="2780017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9F646010-94E1-3EED-3F84-E82C36F79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16731" y="438314"/>
              <a:ext cx="2773920" cy="2780017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7C1142D7-7B2E-45E8-D373-142741E6C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23846" y="916379"/>
              <a:ext cx="1861298" cy="1861298"/>
            </a:xfrm>
            <a:prstGeom prst="rect">
              <a:avLst/>
            </a:prstGeom>
          </p:spPr>
        </p:pic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4179AD5D-8CE4-8A78-B8FF-707C4FFE152A}"/>
              </a:ext>
            </a:extLst>
          </p:cNvPr>
          <p:cNvGrpSpPr/>
          <p:nvPr/>
        </p:nvGrpSpPr>
        <p:grpSpPr>
          <a:xfrm>
            <a:off x="6835313" y="1159655"/>
            <a:ext cx="2773920" cy="2780017"/>
            <a:chOff x="3601349" y="648983"/>
            <a:chExt cx="2773920" cy="2780017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B00DD452-1A4E-9729-8015-26839DB28E3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01349" y="648983"/>
              <a:ext cx="2773920" cy="2780017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D6139677-04E3-4B47-0641-FBB75E36B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64654" y="1072439"/>
              <a:ext cx="1704188" cy="1947644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2B95F4FB-35E1-AC25-2107-5E57C471FB10}"/>
              </a:ext>
            </a:extLst>
          </p:cNvPr>
          <p:cNvGrpSpPr/>
          <p:nvPr/>
        </p:nvGrpSpPr>
        <p:grpSpPr>
          <a:xfrm>
            <a:off x="6856427" y="1148072"/>
            <a:ext cx="2773920" cy="2780017"/>
            <a:chOff x="5369214" y="3958779"/>
            <a:chExt cx="2773920" cy="2780017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74C733FA-6955-0768-EF2A-4AC20A4187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369214" y="3958779"/>
              <a:ext cx="2773920" cy="2780017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9B9E4C3A-FE93-F527-D945-84FDDC80B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48128" y="4634177"/>
              <a:ext cx="2121206" cy="1634371"/>
            </a:xfrm>
            <a:prstGeom prst="rect">
              <a:avLst/>
            </a:prstGeom>
          </p:spPr>
        </p:pic>
      </p:grp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D99024A-3FE9-D7FE-F78B-B0E87E50ABD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46334" y="1349455"/>
            <a:ext cx="2439311" cy="2514577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61F3D9ED-9BCD-8782-FC97-528E6FA9BFE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1" y="35765"/>
            <a:ext cx="1123787" cy="1132636"/>
          </a:xfrm>
          <a:prstGeom prst="rect">
            <a:avLst/>
          </a:prstGeom>
        </p:spPr>
      </p:pic>
      <p:pic>
        <p:nvPicPr>
          <p:cNvPr id="3" name="Рисунок 2" descr="Зображення, що містить картинки, малюнок, ілюстрація, Мультфільм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0C26EED6-61DC-7A33-FF34-5F55D01D524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479" y="4024946"/>
            <a:ext cx="2518479" cy="251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14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81481E-6 L -0.51094 0.2247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47" y="1122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7.40741E-7 L -0.51094 0.2247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47" y="1122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0.51093 0.2247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47" y="11227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3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11111E-6 L -0.51094 0.2247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47" y="11227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3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7.40741E-7 L -0.51094 0.22477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47" y="11227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3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 L -0.51094 0.2247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47" y="11227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3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79CC461-0D8C-4555-AC0A-DDA17832195C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1E7C816F-E428-4D22-9987-52B28F6CAC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FE509C6-1665-4057-9EF3-DA1D824E6F9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Анастасія Сомова</cp:lastModifiedBy>
  <cp:revision>13</cp:revision>
  <dcterms:created xsi:type="dcterms:W3CDTF">2025-11-20T19:49:24Z</dcterms:created>
  <dcterms:modified xsi:type="dcterms:W3CDTF">2025-11-21T08:59:48Z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