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1951978" y="362996"/>
            <a:ext cx="1433888" cy="1231499"/>
            <a:chOff x="2062049" y="362996"/>
            <a:chExt cx="143388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154701" y="561542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722240" y="414866"/>
            <a:ext cx="1504226" cy="1231499"/>
            <a:chOff x="3866175" y="414866"/>
            <a:chExt cx="1504226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918266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441699" y="451663"/>
            <a:ext cx="1534258" cy="1223831"/>
            <a:chOff x="5670301" y="451663"/>
            <a:chExt cx="1534258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746618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259485" y="414866"/>
            <a:ext cx="1735711" cy="1945207"/>
            <a:chOff x="7454225" y="414866"/>
            <a:chExt cx="1341839" cy="194520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ВІН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6905365" y="2354040"/>
            <a:ext cx="2284568" cy="1752078"/>
            <a:chOff x="7454224" y="2023947"/>
            <a:chExt cx="1770587" cy="175207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6905365" y="4120839"/>
            <a:ext cx="2854799" cy="1231499"/>
            <a:chOff x="7454225" y="3917297"/>
            <a:chExt cx="176910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77406" y="41857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428971" y="2694220"/>
            <a:ext cx="4843852" cy="2588980"/>
            <a:chOff x="1428971" y="2694220"/>
            <a:chExt cx="4843852" cy="258898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633" y="2850614"/>
              <a:ext cx="2276190" cy="227619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592487" y="1482910"/>
            <a:ext cx="6273380" cy="4489411"/>
            <a:chOff x="306669" y="1821041"/>
            <a:chExt cx="6356158" cy="462362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08128" y="2544887"/>
              <a:ext cx="3854699" cy="385469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91309" l="9961" r="89941">
                          <a14:foregroundMark x1="47852" y1="91309" x2="47852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669" y="1821041"/>
              <a:ext cx="4623622" cy="462362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036396" y="2225993"/>
            <a:ext cx="5525383" cy="3594615"/>
            <a:chOff x="1100716" y="2461128"/>
            <a:chExt cx="5525383" cy="3594615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6" y="2461128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713" y="2554357"/>
              <a:ext cx="3501386" cy="350138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33E6DBE-6A12-FF4D-541D-A215B030540C}"/>
              </a:ext>
            </a:extLst>
          </p:cNvPr>
          <p:cNvGrpSpPr/>
          <p:nvPr/>
        </p:nvGrpSpPr>
        <p:grpSpPr>
          <a:xfrm>
            <a:off x="1935845" y="1801362"/>
            <a:ext cx="4719713" cy="4399930"/>
            <a:chOff x="2606872" y="2384844"/>
            <a:chExt cx="4156003" cy="387489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0"/>
            <a:stretch>
              <a:fillRect/>
            </a:stretch>
          </p:blipFill>
          <p:spPr>
            <a:xfrm rot="14565111">
              <a:off x="4535111" y="1658407"/>
              <a:ext cx="1501327" cy="2954201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800CD4F-3CD9-561A-940E-B03023DB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6872" y="2621847"/>
              <a:ext cx="3637896" cy="363789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169542" y="1994054"/>
            <a:ext cx="5521390" cy="4207238"/>
            <a:chOff x="1059656" y="2061409"/>
            <a:chExt cx="5521390" cy="420723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9656" y="2061409"/>
              <a:ext cx="4207238" cy="420723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21313" y="2526874"/>
              <a:ext cx="3159733" cy="315973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138C33B-50F7-3BC8-FF44-4E1339917584}"/>
              </a:ext>
            </a:extLst>
          </p:cNvPr>
          <p:cNvGrpSpPr/>
          <p:nvPr/>
        </p:nvGrpSpPr>
        <p:grpSpPr>
          <a:xfrm>
            <a:off x="2140059" y="2135081"/>
            <a:ext cx="3990697" cy="3990697"/>
            <a:chOff x="-4808623" y="4174114"/>
            <a:chExt cx="3990697" cy="399069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808623" y="4174114"/>
              <a:ext cx="3990697" cy="399069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B3FA93D-EE26-F3C8-A9F9-6AFDD4E6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638317" y="5284076"/>
              <a:ext cx="2120368" cy="212036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2018199-4F75-0137-1BB7-E8C583770EF1}"/>
              </a:ext>
            </a:extLst>
          </p:cNvPr>
          <p:cNvGrpSpPr/>
          <p:nvPr/>
        </p:nvGrpSpPr>
        <p:grpSpPr>
          <a:xfrm>
            <a:off x="1358675" y="1865654"/>
            <a:ext cx="5360316" cy="4395390"/>
            <a:chOff x="-4656582" y="2651343"/>
            <a:chExt cx="4829464" cy="362209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656582" y="2651343"/>
              <a:ext cx="4829464" cy="36220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56C8B1B-E0E8-16A6-5974-E5A97317F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340788">
              <a:off x="-3364557" y="3159111"/>
              <a:ext cx="1243351" cy="1486227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79" y="1657355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2025-11-16T15:09:33Z</dcterms:created>
  <dcterms:modified xsi:type="dcterms:W3CDTF">2025-11-21T00:55:56Z</dcterms:modified>
</cp:coreProperties>
</file>