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"/>
            <a:ext cx="12494145" cy="7002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" b="370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1633" y="1679230"/>
              <a:ext cx="1014885" cy="663394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3420" y="5755544"/>
              <a:ext cx="1009389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28042" y="5561559"/>
            <a:ext cx="1232853" cy="1232853"/>
            <a:chOff x="4049040" y="5575734"/>
            <a:chExt cx="1232853" cy="123285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9040" y="5575734"/>
              <a:ext cx="1232853" cy="1232853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68742"/>
            <a:chOff x="7762953" y="5650481"/>
            <a:chExt cx="1132464" cy="106874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536805">
              <a:off x="7801750" y="568495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33111"/>
            <a:ext cx="1149657" cy="1060013"/>
            <a:chOff x="2849532" y="2532410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532410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50640"/>
            <a:ext cx="1132464" cy="1036438"/>
            <a:chOff x="7762953" y="3579047"/>
            <a:chExt cx="1132464" cy="103643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924553" y="3601158"/>
              <a:ext cx="793474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38773" y="3532985"/>
            <a:ext cx="1143172" cy="1048950"/>
            <a:chOff x="2838824" y="3534164"/>
            <a:chExt cx="1143172" cy="10489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92" t="-6279" r="-2483" b="-3139"/>
            <a:stretch>
              <a:fillRect/>
            </a:stretch>
          </p:blipFill>
          <p:spPr>
            <a:xfrm>
              <a:off x="2838824" y="3534164"/>
              <a:ext cx="1071550" cy="1048950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573">
              <a:off x="5495265" y="4729723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5859" y="4621459"/>
              <a:ext cx="944758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24839" y="5491425"/>
            <a:ext cx="1281457" cy="1281457"/>
            <a:chOff x="5524839" y="5491425"/>
            <a:chExt cx="1281457" cy="12814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7272">
              <a:off x="5524839" y="5491425"/>
              <a:ext cx="1281457" cy="1281457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29" y="1572632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2025-11-21T00:31:11Z</dcterms:modified>
</cp:coreProperties>
</file>