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9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1672" r="21637"/>
          <a:stretch/>
        </p:blipFill>
        <p:spPr>
          <a:xfrm>
            <a:off x="0" y="0"/>
            <a:ext cx="9209749" cy="6890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" y="3789040"/>
            <a:ext cx="2852936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30" y="3681028"/>
            <a:ext cx="3053806" cy="3053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14" y="-151501"/>
            <a:ext cx="7212550" cy="721255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37474" y="2639532"/>
            <a:ext cx="2046293" cy="1149507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solidFill>
              <a:srgbClr val="000000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67312"/>
            <a:ext cx="1016825" cy="152523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811524" y="2639532"/>
            <a:ext cx="2046293" cy="1149507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solidFill>
              <a:srgbClr val="000000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52" y="2413437"/>
            <a:ext cx="1067797" cy="1601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9672" y="2665365"/>
            <a:ext cx="817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/>
              <a:t>Р-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75475" y="2665365"/>
            <a:ext cx="889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/>
              <a:t>Л</a:t>
            </a:r>
            <a:r>
              <a:rPr lang="uk-UA" sz="6000" dirty="0" smtClean="0"/>
              <a:t>-</a:t>
            </a:r>
            <a:endParaRPr lang="ru-RU" sz="6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75" y="1196752"/>
            <a:ext cx="2173950" cy="18639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7" y="666276"/>
            <a:ext cx="2924944" cy="29249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79" y="1162548"/>
            <a:ext cx="2492896" cy="24928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8" y="914587"/>
            <a:ext cx="2359301" cy="23593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82" y="1050951"/>
            <a:ext cx="2218536" cy="22185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86" y="1109513"/>
            <a:ext cx="2192086" cy="21920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14" y="1134328"/>
            <a:ext cx="1988840" cy="19888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13" y="1076588"/>
            <a:ext cx="2035298" cy="20352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0" y="1173903"/>
            <a:ext cx="1955763" cy="19557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91" y="1163306"/>
            <a:ext cx="2066625" cy="20666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79" y="1147861"/>
            <a:ext cx="1988840" cy="19888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" y="23908"/>
            <a:ext cx="1493874" cy="14938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51" y="-315416"/>
            <a:ext cx="5964360" cy="57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-0.00162 L -0.17968 0.546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0.02314 L 0.1901 0.5465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2.59259E-6 L -0.16962 0.471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19966 0.55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15642 0.531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8958 0.5143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1025 0.5465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19775 0.5412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17274 0.51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8993 0.5155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17413 0.4921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4</cp:revision>
  <dcterms:created xsi:type="dcterms:W3CDTF">2025-11-20T22:17:04Z</dcterms:created>
  <dcterms:modified xsi:type="dcterms:W3CDTF">2025-11-20T22:54:04Z</dcterms:modified>
</cp:coreProperties>
</file>