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2" d="100"/>
          <a:sy n="62" d="100"/>
        </p:scale>
        <p:origin x="1459" y="6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B4B7A1-81EB-8A62-97E4-270FEEF1CF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DF0500D-41E2-3A99-9E24-1CFCD063F0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FEF613-BFA5-5F39-6160-9751C35D1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D49BA-EAA3-4976-9312-9E89001B3455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DE2FE2-42B2-86CD-7615-700F042C4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3B5416-59DE-2899-0238-3264EBBB0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A057-74FA-4527-A81E-6EE82223E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458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AA7E82-D45C-56E0-4AFA-E3843F765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10B2E2-B31F-1016-5FE2-14479CE519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81F232-B20E-BD00-1947-77E7ECDEF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D49BA-EAA3-4976-9312-9E89001B3455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5B7918-6568-A739-C712-CC56406D9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B045BF-5F3B-3794-2A29-D164F655D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A057-74FA-4527-A81E-6EE82223E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258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1DCC9DA-581D-8D03-D5B8-640722A6B3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62BB447-3CC8-A701-D46A-6D0FA4858B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F90FE1-92EB-C9E4-AC6B-609C65B21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D49BA-EAA3-4976-9312-9E89001B3455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2531BB-AC3D-7138-1AD8-F93CADA0F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3DCCC7-B787-D6B3-34DE-AF7709A74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A057-74FA-4527-A81E-6EE82223E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23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D49DF4-0C09-1918-C6CF-3D7DEB1F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E819CF-CBD5-1337-54D7-0C3476C0E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537AFD-B088-2ACE-C576-6D9E27FA7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D49BA-EAA3-4976-9312-9E89001B3455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6A6C09-1D9E-7860-A58D-512CD31C9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428713-AC24-6726-F103-63DA0A6DA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A057-74FA-4527-A81E-6EE82223E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726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26AC42-6027-2346-F6BD-6CE9FFC55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293B1D0-8599-4664-D5E1-D95825004C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584DA8-F04B-B919-E9A8-99287D509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D49BA-EAA3-4976-9312-9E89001B3455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8A0F37-0CD7-5AAB-ABAD-1F73679A1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561105-90FB-A734-D07B-7D4709C12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A057-74FA-4527-A81E-6EE82223E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654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E40F8-A520-7026-ABF4-AF3DC3C19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138749-AF7F-8F49-750D-344EEB881C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6627AE5-1B90-A0DB-F3D0-254E7DCB30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2B2895-86EA-91D6-AFEC-69FF45376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D49BA-EAA3-4976-9312-9E89001B3455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00456E-1163-C7B8-FBDF-5BFD0AC47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28D547-3A98-24F6-5F6B-D4E221AB2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A057-74FA-4527-A81E-6EE82223E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952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AD9726-A48E-07D6-E3D7-6926867D5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6D2C06-8F1B-229C-5922-CB03FC75C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A5B2DE7-97C6-BD6F-3E77-2954568A18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E59082E-77D1-B866-EED3-99C687B873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D38AA38-26A0-36B9-4D21-16AB764C4B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E42D5AF-29D1-778D-94D4-17A153DF4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D49BA-EAA3-4976-9312-9E89001B3455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112F41E-BA34-B6AE-248B-25BEB8E28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808126F-3AD9-0E50-812D-BCECCE4A2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A057-74FA-4527-A81E-6EE82223E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104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AC5DE-84E3-C86D-C775-9C9CE1A3B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9A7129A-3EFD-351C-9EF1-B85C94700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D49BA-EAA3-4976-9312-9E89001B3455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8C4D1DA-21AA-09FE-A976-6D43BFCAA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B28F10B-8300-2E67-78CD-86784B0F0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A057-74FA-4527-A81E-6EE82223E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101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842B377-ACB2-EE56-C572-604CA4467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D49BA-EAA3-4976-9312-9E89001B3455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705A375-2669-A903-3F7A-3D3180C44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D8CF34A-2AAF-2A66-AECA-ACC48D17C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A057-74FA-4527-A81E-6EE82223E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584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6B4961-7873-3C03-8FD8-9454AF1B2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EB823A-0EA6-F3A7-CBBD-AF09EE745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2D1E5A1-BAC2-B8DA-6750-5125DD2652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062982F-D7AF-B3FE-DA54-C69E013B3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D49BA-EAA3-4976-9312-9E89001B3455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CF8D17-D837-9DA4-CADC-0A9271E6C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12DD08-2FCA-E3CC-9BD3-594663665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A057-74FA-4527-A81E-6EE82223E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042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A94851-445B-C80D-1D9E-3D85B786D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1488E6D-A3A9-E2D5-E75F-9DC5108FC1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E7FBD7C-356C-9A48-D19D-4DE1D40F08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B2E203-57FA-F80D-30AB-01E133E69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D49BA-EAA3-4976-9312-9E89001B3455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43A870-E060-8C87-25DF-246F39B35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ADD8AB-A38E-6F2C-BD9C-E89B1DE5F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A057-74FA-4527-A81E-6EE82223E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335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A92EB-73F4-BDC5-FC6F-1A26FB7F5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C0B7FE-3A42-6876-CB51-5EDD44E035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8781C0-8BDA-CF74-2CA8-40C686078B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D49BA-EAA3-4976-9312-9E89001B3455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64FDC3-2D6F-E4BB-2BC6-C09203A1A6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2D94C0-4F6F-16CF-4FD6-851FE6EAD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EA057-74FA-4527-A81E-6EE82223E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162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07472D9-1502-40CC-755D-B94243AD9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35"/>
          <a:stretch>
            <a:fillRect/>
          </a:stretch>
        </p:blipFill>
        <p:spPr>
          <a:xfrm>
            <a:off x="0" y="-1"/>
            <a:ext cx="12192000" cy="6959601"/>
          </a:xfrm>
          <a:prstGeom prst="rect">
            <a:avLst/>
          </a:prstGeom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8BB9B310-B1DB-9133-B263-12B789ADC0AB}"/>
              </a:ext>
            </a:extLst>
          </p:cNvPr>
          <p:cNvGrpSpPr/>
          <p:nvPr/>
        </p:nvGrpSpPr>
        <p:grpSpPr>
          <a:xfrm>
            <a:off x="3350658" y="304800"/>
            <a:ext cx="2650689" cy="2760133"/>
            <a:chOff x="3350658" y="304800"/>
            <a:chExt cx="2650689" cy="2760133"/>
          </a:xfrm>
        </p:grpSpPr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F6004C1C-ACFF-643E-8BCC-7DAFE8A115BF}"/>
                </a:ext>
              </a:extLst>
            </p:cNvPr>
            <p:cNvGrpSpPr/>
            <p:nvPr/>
          </p:nvGrpSpPr>
          <p:grpSpPr>
            <a:xfrm>
              <a:off x="3350658" y="309302"/>
              <a:ext cx="2523963" cy="2755631"/>
              <a:chOff x="3350658" y="309302"/>
              <a:chExt cx="2523963" cy="2755631"/>
            </a:xfrm>
          </p:grpSpPr>
          <p:pic>
            <p:nvPicPr>
              <p:cNvPr id="9" name="Рисунок 8">
                <a:extLst>
                  <a:ext uri="{FF2B5EF4-FFF2-40B4-BE49-F238E27FC236}">
                    <a16:creationId xmlns:a16="http://schemas.microsoft.com/office/drawing/2014/main" id="{DC14CC8D-1900-B086-86A1-B0911B4DD0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50658" y="309302"/>
                <a:ext cx="2523963" cy="2755631"/>
              </a:xfrm>
              <a:prstGeom prst="rect">
                <a:avLst/>
              </a:prstGeom>
            </p:spPr>
          </p:pic>
          <p:pic>
            <p:nvPicPr>
              <p:cNvPr id="16" name="Рисунок 15">
                <a:extLst>
                  <a:ext uri="{FF2B5EF4-FFF2-40B4-BE49-F238E27FC236}">
                    <a16:creationId xmlns:a16="http://schemas.microsoft.com/office/drawing/2014/main" id="{56FB66C1-9539-000B-6AF2-60D01E2948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500394" y="655320"/>
                <a:ext cx="2291080" cy="2291080"/>
              </a:xfrm>
              <a:prstGeom prst="rect">
                <a:avLst/>
              </a:prstGeom>
            </p:spPr>
          </p:pic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F29D916-0672-9500-D5D0-9408C7F2D151}"/>
                </a:ext>
              </a:extLst>
            </p:cNvPr>
            <p:cNvSpPr txBox="1"/>
            <p:nvPr/>
          </p:nvSpPr>
          <p:spPr>
            <a:xfrm>
              <a:off x="4142067" y="304800"/>
              <a:ext cx="18592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8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вижу</a:t>
              </a:r>
              <a:endPara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10E54FB-63DF-39E0-6436-50C0BEE7C6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333" y="3429000"/>
            <a:ext cx="3429000" cy="3429000"/>
          </a:xfrm>
          <a:prstGeom prst="rect">
            <a:avLst/>
          </a:prstGeom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E3B16585-94B2-5444-BCC4-4FDDEBB702FF}"/>
              </a:ext>
            </a:extLst>
          </p:cNvPr>
          <p:cNvGrpSpPr/>
          <p:nvPr/>
        </p:nvGrpSpPr>
        <p:grpSpPr>
          <a:xfrm>
            <a:off x="413348" y="309301"/>
            <a:ext cx="2523963" cy="2755631"/>
            <a:chOff x="413348" y="309301"/>
            <a:chExt cx="2523963" cy="2755631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F130C06-E76B-7D6D-BC7D-AE420B58A2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3348" y="309301"/>
              <a:ext cx="2523963" cy="275563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6A4BA6B-9C17-0062-388C-83F9961D85FF}"/>
                </a:ext>
              </a:extLst>
            </p:cNvPr>
            <p:cNvSpPr txBox="1"/>
            <p:nvPr/>
          </p:nvSpPr>
          <p:spPr>
            <a:xfrm>
              <a:off x="921233" y="486787"/>
              <a:ext cx="1960880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5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Я</a:t>
              </a:r>
              <a:endParaRPr kumimoji="0" lang="ru-RU" sz="1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4938099-D14E-2724-A934-54DE42B75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2674" y="309301"/>
            <a:ext cx="2523963" cy="275563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F5CF901-B906-20AD-6496-ED129755AF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038" b="8596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47" b="5047"/>
          <a:stretch/>
        </p:blipFill>
        <p:spPr>
          <a:xfrm>
            <a:off x="367744" y="2930800"/>
            <a:ext cx="2324833" cy="209016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0E5A83E-C3FA-255F-DBCD-5C32C0C509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57827" y="3277987"/>
            <a:ext cx="1608846" cy="160884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BD510DF-5154-A297-060F-852E2D64E3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3" t="18981" r="9000" b="18981"/>
          <a:stretch>
            <a:fillRect/>
          </a:stretch>
        </p:blipFill>
        <p:spPr>
          <a:xfrm>
            <a:off x="5974490" y="3098155"/>
            <a:ext cx="2296160" cy="179324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84ED931-7EE0-5B5F-FCA6-6DAF52FB98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906" y="4806104"/>
            <a:ext cx="2201534" cy="218671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88159E0-4AD2-B5E5-968E-703DD423405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3" r="6013"/>
          <a:stretch/>
        </p:blipFill>
        <p:spPr>
          <a:xfrm>
            <a:off x="1993535" y="4845915"/>
            <a:ext cx="1710797" cy="194465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AE10A3FB-C5E1-E559-AF96-C4B75EDB88F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41136" y="4771768"/>
            <a:ext cx="1970671" cy="198574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018F5A2-35F3-631F-FE17-340D9B1624C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54" y="5703602"/>
            <a:ext cx="991649" cy="900235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0FB46BE-2DC6-A8A3-7E18-0BCCAF087E4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418" y="2645177"/>
            <a:ext cx="4660441" cy="466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89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11111E-6 L 0.50117 -0.318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52" y="-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2.59259E-6 L 0.26562 -0.3340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03" y="-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2.59259E-6 L 0.0375 -0.3224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7" y="-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2.96296E-6 L 0.00117 -0.5824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2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7.40741E-7 L 0.19244 -0.58333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44" y="-2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3.33333E-6 L 0.39114 -0.59838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79" y="-2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2</cp:revision>
  <dcterms:created xsi:type="dcterms:W3CDTF">2025-11-20T14:39:22Z</dcterms:created>
  <dcterms:modified xsi:type="dcterms:W3CDTF">2025-11-20T23:56:42Z</dcterms:modified>
</cp:coreProperties>
</file>