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26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35" y="-25737"/>
            <a:ext cx="12304035" cy="6895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82" y="10130"/>
            <a:ext cx="3210433" cy="32104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91" y="10130"/>
            <a:ext cx="3064058" cy="30640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12" y="10130"/>
            <a:ext cx="3036722" cy="30367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377" y="-106928"/>
            <a:ext cx="2974504" cy="2974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075" y="-102244"/>
            <a:ext cx="2974504" cy="29745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9897" y="407105"/>
            <a:ext cx="944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58199" y="378390"/>
            <a:ext cx="1284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uk-UA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0714" y="404400"/>
            <a:ext cx="944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3969" y="429184"/>
            <a:ext cx="1200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2948" y="451874"/>
            <a:ext cx="944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uk-UA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97" y="-130703"/>
            <a:ext cx="3151099" cy="31510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53" y="-11257"/>
            <a:ext cx="3198283" cy="31982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73" y="4679"/>
            <a:ext cx="3215884" cy="32158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873" y="663"/>
            <a:ext cx="3229365" cy="32293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891" y="-17100"/>
            <a:ext cx="3229365" cy="32293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92" y="169628"/>
            <a:ext cx="1378034" cy="13780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21" y="210759"/>
            <a:ext cx="1369062" cy="136906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047" y="254558"/>
            <a:ext cx="1308586" cy="13085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98" y="194623"/>
            <a:ext cx="1484784" cy="148478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57" y="112578"/>
            <a:ext cx="1547286" cy="15472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73" y="-16982"/>
            <a:ext cx="3429513" cy="342951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55" y="1292"/>
            <a:ext cx="3390025" cy="339002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407" y="-27560"/>
            <a:ext cx="3465404" cy="34654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82" y="-94052"/>
            <a:ext cx="3245086" cy="324508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488" y="-12906"/>
            <a:ext cx="3516461" cy="351646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3" y="395771"/>
            <a:ext cx="1443881" cy="14438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83" y="60252"/>
            <a:ext cx="1798906" cy="17989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003" y="15878"/>
            <a:ext cx="1689264" cy="168926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947" y="265746"/>
            <a:ext cx="1593412" cy="159341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32" y="236684"/>
            <a:ext cx="1595297" cy="159529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75" y="1813239"/>
            <a:ext cx="5005728" cy="50951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08" y="2805819"/>
            <a:ext cx="3821414" cy="382141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6" y="5025876"/>
            <a:ext cx="1705915" cy="15498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7" y="5033649"/>
            <a:ext cx="1744954" cy="15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11</cp:revision>
  <dcterms:created xsi:type="dcterms:W3CDTF">2025-11-06T23:39:42Z</dcterms:created>
  <dcterms:modified xsi:type="dcterms:W3CDTF">2025-11-20T22:10:59Z</dcterms:modified>
</cp:coreProperties>
</file>