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406400" y="503453"/>
            <a:ext cx="254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время года на картинке?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391415" y="380343"/>
            <a:ext cx="2730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зимы ты видишь на картинке?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74189" y="705245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Чем занимаются дети?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215897" y="705245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настроение у детей?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173566" y="524572"/>
            <a:ext cx="3014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 ты думаешь какой праздник сейчас на картинке?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0" y="281839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2025-11-20T20:57:28Z</dcterms:created>
  <dcterms:modified xsi:type="dcterms:W3CDTF">2025-11-20T21:14:02Z</dcterms:modified>
</cp:coreProperties>
</file>