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8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B6C1-9767-44E2-9964-BF0800C5C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50F6105-14CB-4CC6-8E1F-0E0DF2BE6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B81FF9-1CF0-4147-8EFE-FDF7CA25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341E9F-D8C6-449A-9E30-91D0893B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38F8B8-9266-4F05-B531-69BF5517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652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B94CA-AD1A-48AF-B019-9DBEDE1D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3C4006-058D-4748-8F6E-9121D95A2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038F83-B1DA-44E7-9582-16EC3888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441D45-CA44-4E7B-9F19-8D195BE3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282CA-757E-4C34-B8C0-B6B114FE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541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F92BA9-903D-4C69-87EA-CBA14E6E2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0641CFF-B7CF-403F-89D9-4EA13D2C5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C2CDF2-68C4-4762-A730-F5EF2F11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F20351-605C-4390-8E63-AA3684B6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92E45E-CB2A-4A0D-B24B-8A3C7D6F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17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24680-1BDA-440C-80E2-EB3C3706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98720B-CC93-409F-8A05-7A6F6476D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B350E5-B900-4AC9-8E69-F51DD6CD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6D5230-C4FF-4DAD-8521-34EC83D5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169D2D-5DDE-42D4-96EA-854BD93F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46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9A21B-42D8-4DE7-A8B8-CF6857F0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E60FFB1-071C-4DD4-8882-320C14391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9B82D8-27FA-425C-A494-5086A5F3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301CE7-6B4C-46C3-BE5F-B1162FFF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C75747-B1C9-4866-850B-69F37468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714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FFCE0-55A2-4FEE-9BD7-88E15F78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48EFF1-A0E9-4A42-9B15-E60C23972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53675D-9657-40E2-B768-AF110C2E3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85B281-EF2F-41F4-8344-728A71DB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3E19B-0C4F-47B1-9422-5E2DAF78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9DE93A-C888-4D77-BD80-E323F774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88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FB7C4-8EAE-4C5C-B7B7-0980E931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013FE4-4A7C-4A74-BD10-9F52F3DDC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629463-86C9-4EDE-AEC5-87D105F7A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372177F-6DCD-45E5-BE69-FA4955530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5015B40-960C-47E6-A0F0-26A53674E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970A73-E49D-4402-BB71-5A842933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AA79449-9C85-46A8-B8BC-AD35DDD6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47A599-8A4B-4A21-B682-6E8810A3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935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DE51B-75B0-4A5D-A4F4-AE4E58A8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806426-7338-4F90-A158-819730E3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6B697F9-50B3-4A59-801C-11E36EEE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F0C6C63-F1E7-4A43-926B-4D4DF445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929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5A2CDB3-817F-4C26-B162-341ECD04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E4A38D3-ED98-433F-BD88-85999EAE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8C2E3FA-E9D7-4BB5-8F69-9341C4D6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D5422-CD4D-45BF-8B08-AE4C3563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A178EC-89F3-42C6-AAF3-5C2845030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65CE95B-1AD0-44A3-8265-859352E39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8CB400-C3A6-4A60-8A6E-8CAAF65D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58C82E-47B2-49AA-AC87-782199631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586F75-7ADC-442E-8C18-1EEF1E8F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06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F2011-1E39-4019-BE4E-CDB0ED53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706A558-11F3-4CFD-92F9-007F40CEB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A81F69-2229-49B4-A627-C210C78A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121906-F392-4A9C-B3AF-D1EBAE49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1C7229-FCEA-455A-A3BE-9E4E1955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CCDC440-66F6-4E25-AA02-7C1141E8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25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13D1C2-5852-4918-B28A-F1584EF3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2D62DB-2DB7-425A-A642-1A98CC888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A603A7-0811-4999-9F58-6E6EAE836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6674-F28D-43BC-8443-C2DF208CF9C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78F756-F63B-48D1-B65E-B8ECC88E2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8E0E88-B5A8-4398-A772-38838E084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3CFA-970D-44CF-ABD0-A054ED4B24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38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C526F-5799-49C5-92D2-0345D3B9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"/>
            <a:ext cx="12192000" cy="6864500"/>
          </a:xfrm>
          <a:prstGeom prst="rect">
            <a:avLst/>
          </a:prstGeom>
        </p:spPr>
      </p:pic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7797AF95-A071-43AE-9BB1-ADD3A27BAD8E}"/>
              </a:ext>
            </a:extLst>
          </p:cNvPr>
          <p:cNvSpPr/>
          <p:nvPr/>
        </p:nvSpPr>
        <p:spPr>
          <a:xfrm>
            <a:off x="899799" y="150934"/>
            <a:ext cx="8603673" cy="1963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ебята взялись за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аботу.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ома ст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оил г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омадную снежную 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епость. А Ва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лепила снеговика. Вместо шапки она надела ему ста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 вед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о, а вместо носа воткнула 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анжевую мо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ковку. 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уки снеговику дали метлу, чтобы он ох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анял дво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D7411E63-39BF-402F-9210-29231EC6BFFC}"/>
              </a:ext>
            </a:extLst>
          </p:cNvPr>
          <p:cNvSpPr/>
          <p:nvPr/>
        </p:nvSpPr>
        <p:spPr>
          <a:xfrm>
            <a:off x="922191" y="215902"/>
            <a:ext cx="8573205" cy="16232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 п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ибежал их д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 Его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уках у него были санки.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узья быст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заб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ались на ве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шину высокой го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ы. С го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 они мчались вих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ем! Вете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свистел в ушах. — 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а! —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адостно 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ичали дети.</a:t>
            </a:r>
          </a:p>
          <a:p>
            <a:pPr algn="ctr"/>
            <a:endParaRPr lang="uk-UA" dirty="0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6FFD331C-9DE9-45F2-AACA-46B4BFDFB1B4}"/>
              </a:ext>
            </a:extLst>
          </p:cNvPr>
          <p:cNvSpPr/>
          <p:nvPr/>
        </p:nvSpPr>
        <p:spPr>
          <a:xfrm>
            <a:off x="679489" y="133363"/>
            <a:ext cx="8845264" cy="1806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умяные и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огшие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ебята ве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нулись домой. На ужин мама испекла пи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 с ку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агой. Дети пили чай 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ассказывали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одителям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свою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огулку. Это был чудесный зимний день!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A3CEC43-89AA-4FBF-AE1B-3C74702BE813}"/>
              </a:ext>
            </a:extLst>
          </p:cNvPr>
          <p:cNvSpPr/>
          <p:nvPr/>
        </p:nvSpPr>
        <p:spPr>
          <a:xfrm>
            <a:off x="532368" y="410969"/>
            <a:ext cx="9388928" cy="9712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k-UA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адостная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огулка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310F6E1A-513A-4415-AEE4-2F943D2B1E18}"/>
              </a:ext>
            </a:extLst>
          </p:cNvPr>
          <p:cNvSpPr/>
          <p:nvPr/>
        </p:nvSpPr>
        <p:spPr>
          <a:xfrm>
            <a:off x="922191" y="432973"/>
            <a:ext cx="8432596" cy="1736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дво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было п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асно! На ста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 бе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ёзе сидели 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асног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удые снеги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как я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кие фона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ики!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1958980-A9C4-45DC-8F0C-41FDDED03AA3}"/>
              </a:ext>
            </a:extLst>
          </p:cNvPr>
          <p:cNvSpPr/>
          <p:nvPr/>
        </p:nvSpPr>
        <p:spPr>
          <a:xfrm>
            <a:off x="849455" y="289596"/>
            <a:ext cx="8505332" cy="21115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ома и сест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ешили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пойти на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огулку. Они отк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ыли шкаф и начали соби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аться.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ома надел тёплую ку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тку и се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ый ша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ала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асивые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асные 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ежки.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50876-1A7E-4224-BD41-FE28970B6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98" y="2455944"/>
            <a:ext cx="7449912" cy="4063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F6245839-9B45-4C83-AECC-D04E63462AF5}"/>
              </a:ext>
            </a:extLst>
          </p:cNvPr>
          <p:cNvSpPr/>
          <p:nvPr/>
        </p:nvSpPr>
        <p:spPr>
          <a:xfrm>
            <a:off x="823662" y="372237"/>
            <a:ext cx="8432596" cy="15563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дво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стоял су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овый янва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ь. Ут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 уда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 сильный 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оз. Земля ук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ылась пушистым белым ков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F12E6A-B9FD-4A70-9B9B-E04C974F9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1" y="2643414"/>
            <a:ext cx="3688647" cy="3688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BCC98A-49F8-4162-A274-A3AC22B87D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918" l="9961" r="89941">
                        <a14:foregroundMark x1="55664" y1="44043" x2="57520" y2="50586"/>
                        <a14:foregroundMark x1="59180" y1="58594" x2="59863" y2="64648"/>
                        <a14:foregroundMark x1="31543" y1="90723" x2="31250" y2="9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6818" r="19040" b="5000"/>
          <a:stretch/>
        </p:blipFill>
        <p:spPr>
          <a:xfrm flipH="1">
            <a:off x="5313341" y="2510742"/>
            <a:ext cx="3514935" cy="4004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28FBFE-3171-43D6-9A23-912021980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39" y="2370399"/>
            <a:ext cx="4188789" cy="4188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EDEDE0-89A0-4166-AB98-CE95FA67B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035" y="-2275645"/>
            <a:ext cx="2342552" cy="20231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D1EE235-5EB6-42E0-84DC-DABB9D76E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5" y="2351531"/>
            <a:ext cx="4289034" cy="4289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663FB48-EF48-4114-A19B-F119CF73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6" y="2351531"/>
            <a:ext cx="4287069" cy="4287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9F6D6F9-E2E4-4460-A0E8-0AF64B95AB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8" y="2149864"/>
            <a:ext cx="4371828" cy="4371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0C5E3C-C88C-4179-9589-09D2ED3B54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41" y="2165276"/>
            <a:ext cx="4371828" cy="4371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47CDCB3-529D-4EAF-B82D-991C091B23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3" y="2169614"/>
            <a:ext cx="4421093" cy="4421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5953A64-D560-42E6-A19C-CE2EB2F7DF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50" y="2181170"/>
            <a:ext cx="4406394" cy="440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88F98F51-2B14-4500-91E4-FB396B9CDEA7}"/>
              </a:ext>
            </a:extLst>
          </p:cNvPr>
          <p:cNvSpPr/>
          <p:nvPr/>
        </p:nvSpPr>
        <p:spPr>
          <a:xfrm>
            <a:off x="2000241" y="37666"/>
            <a:ext cx="6187795" cy="2323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2F7472FA-0292-4517-A5D2-FC04B66A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12C5C1B9-00E1-491C-B7D0-93D0AC653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555919-F0E6-420E-862F-56FA140E75DC}"/>
              </a:ext>
            </a:extLst>
          </p:cNvPr>
          <p:cNvSpPr txBox="1"/>
          <p:nvPr/>
        </p:nvSpPr>
        <p:spPr>
          <a:xfrm>
            <a:off x="9476568" y="267840"/>
            <a:ext cx="1660181" cy="107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C2C242EB-D204-4207-925C-E6E9EADC3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55381DF6-5CA2-4CC5-B5DA-6812E50A7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24" y="-4952997"/>
            <a:ext cx="9500234" cy="738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Какое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наступило?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звали брата и сестру?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Кого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увидели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дереве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строил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Рома, а что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лепила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Варя?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Куда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пошли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Егором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kumimoji="0" lang="uk-UA" alt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испекла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мама на ужин? 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5AB7451-C6CF-4684-ABB3-D9BBA3486B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453">
            <a:off x="7812727" y="4182645"/>
            <a:ext cx="2034690" cy="2034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A84587E-44F9-4DC0-89B8-9D7DF855AD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6" y="4519566"/>
            <a:ext cx="2058617" cy="2058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2950541-B14F-4FD7-9271-1BC2FA5BF9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09">
            <a:off x="502412" y="4137324"/>
            <a:ext cx="2258359" cy="2258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1EC28C2-992B-4FD4-86DC-AC9FB430E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32" y="1669017"/>
            <a:ext cx="2010566" cy="2010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4ED69D3-5392-4E03-946C-4716F93C5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800">
            <a:off x="5037380" y="2628816"/>
            <a:ext cx="1813751" cy="1813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BFE00D-AA06-49EA-99A1-51F70D3A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0" y="2474840"/>
            <a:ext cx="1826883" cy="18268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826BE3B-7AE1-458E-AE81-78A21EE24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9" y="1287951"/>
            <a:ext cx="1827528" cy="1827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5D9CD62-6257-4F02-B0CF-4A805B926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169">
            <a:off x="3340743" y="4626068"/>
            <a:ext cx="1776373" cy="1776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DD77E56-9105-40EF-AE86-6D4152317B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67" y="4135582"/>
            <a:ext cx="2617601" cy="261760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70B0474-5A80-43B9-B74F-565ACAFB7F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71" y="1244523"/>
            <a:ext cx="3900644" cy="397607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461E91D-BEB8-4369-84A6-EB393B77C0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47" y="6133701"/>
            <a:ext cx="845935" cy="7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0.02662 L 0.02487 0.02662 C 0.02408 0.02917 0.01627 0.05139 0.01627 0.05995 C 0.01627 0.06782 0.01744 0.07523 0.01796 0.08287 C 0.0177 0.08773 0.0177 0.09306 0.01718 0.09792 C 0.01523 0.11551 0.01197 0.1162 0.01627 0.13588 C 0.0194 0.15023 0.025 0.1625 0.02825 0.17662 L 0.03164 0.19167 C 0.03216 0.19722 0.03268 0.20278 0.03333 0.20833 C 0.03437 0.21736 0.03671 0.22639 0.03671 0.23565 C 0.03671 0.24769 0.03086 0.25463 0.02734 0.26296 C 0.02317 0.27292 0.02187 0.28009 0.01888 0.29167 C 0.01914 0.30185 0.02031 0.31181 0.01966 0.32199 C 0.01914 0.33079 0.01653 0.33889 0.01549 0.34769 C 0.01445 0.35579 0.01432 0.36389 0.0138 0.37199 C 0.01458 0.38357 0.01432 0.3956 0.01627 0.40671 C 0.01744 0.41343 0.0207 0.41806 0.02317 0.42338 C 0.04726 0.47546 0.01875 0.40903 0.0401 0.45972 C 0.04049 0.46343 0.04114 0.4669 0.04101 0.47037 C 0.04062 0.48218 0.03815 0.49352 0.03841 0.50532 C 0.03867 0.51412 0.04023 0.52315 0.0427 0.53102 C 0.04778 0.54676 0.05429 0.56088 0.06067 0.575 C 0.06458 0.58357 0.06888 0.59144 0.07343 0.59931 C 0.07799 0.60695 0.08711 0.61713 0.09218 0.62199 C 0.09713 0.62685 0.10208 0.63241 0.10755 0.63565 C 0.11158 0.63796 0.11601 0.6375 0.12031 0.63866 C 0.14648 0.6456 0.11471 0.64097 0.16888 0.64306 C 0.17265 0.64468 0.17226 0.64259 0.17226 0.6463 " pathEditMode="relative" ptsTypes="AAAAAAAAAAAAAAAAAAAAAAAAAAAA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30" grpId="1" animBg="1"/>
      <p:bldP spid="35" grpId="0" animBg="1"/>
      <p:bldP spid="35" grpId="1" animBg="1"/>
      <p:bldP spid="4" grpId="0" build="allAtOnce" animBg="1"/>
      <p:bldP spid="19" grpId="0" animBg="1"/>
      <p:bldP spid="19" grpId="1" animBg="1"/>
      <p:bldP spid="16" grpId="0" animBg="1"/>
      <p:bldP spid="16" grpId="1" animBg="1"/>
      <p:bldP spid="10" grpId="0" animBg="1"/>
      <p:bldP spid="10" grpId="1" animBg="1"/>
      <p:bldP spid="4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219</Words>
  <Application>Microsoft Office PowerPoint</Application>
  <PresentationFormat>Широкий екран</PresentationFormat>
  <Paragraphs>32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2025-11-20T18:49:29Z</dcterms:created>
  <dcterms:modified xsi:type="dcterms:W3CDTF">2025-11-20T20:24:34Z</dcterms:modified>
</cp:coreProperties>
</file>