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4660"/>
  </p:normalViewPr>
  <p:slideViewPr>
    <p:cSldViewPr snapToGrid="0">
      <p:cViewPr>
        <p:scale>
          <a:sx n="59" d="100"/>
          <a:sy n="59" d="100"/>
        </p:scale>
        <p:origin x="485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A8BB24-A464-4B2B-BED9-9BFDC25DF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F994772-EC18-4BE4-A808-4D7DFFE519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EDC7054-6596-4E8C-8032-E77647168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2529FA-085E-49EB-9D11-041C7D51D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9B2491D-5439-4BEE-9140-A318407EB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2022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A4EC20-7F01-42D5-B958-649E2A418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6CEDD8D-01EE-43B4-8A44-6650436E6E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C225463-2051-4DA9-BEA2-0F956A533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65D004-C896-480C-B3AE-C122CFFFC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5612E39-588C-4F78-A468-6C5262117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824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722B2F4-F3D4-4EC2-9E58-260E56516F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7F529C1-B70B-4C68-AC54-765D4115EE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FD58E4F-21C8-431B-A5E9-6EAED093F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E7FBE5-5BA9-4C42-BEEA-D10909957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13BEA4-DBFD-41B2-9848-C7FD9A2E3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7297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A56491-8A29-4DF4-8585-650F86EFD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FDEA86B-3E60-4AAE-9410-EA66AA6A1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A38B95A-389D-4137-8414-6DEA86675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C5EFE5-81CC-4D96-A8A3-FC370E38D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74D9360-5C2C-4A91-B020-B3798CE28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07155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1AFFB1-FD1E-478F-8397-A80CE015D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95E5C74-2037-4313-809D-37DCC882C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FCBF9A5-F4B0-457A-90CE-7B6051F1B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615F4C5-6268-4A4E-B5DA-2AE637D32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EDA969A-021F-48D3-B996-2D02E3026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1102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171E5B-0894-450F-BB04-4C82DADCD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20DA7A8-2F4B-4059-A01C-81AFE8DEA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EEE297B-44CF-4268-80D9-559A20818E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04A8DC0-F9C6-4134-9C64-4202890D3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6D6C317-CCE4-4887-998D-BBD60723C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35337C4-8F9D-4085-901A-04C12AC6E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8736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70509B-175D-4A74-9156-D0A783887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ABF492E-F68F-4221-B5AA-1B8698BAD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C9C630E-58A6-48AC-B537-13B273088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7D6C535-0B4C-4ECF-96B6-CB32D85F69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2E1CF2D-491C-4751-AF61-54BF494355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CE6AD45-B298-4BE7-9967-9D95D2B4D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E94951A-CBD9-45DB-AFCD-E208DB7B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48085EB-5AFE-456A-929D-E2A2387B2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9098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80F1FC-1FB5-4014-8608-147ED589A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9EC8F7F-9CB8-47E5-8813-F63C394E8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F264DC1-C162-4230-93FA-6D957C2B0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F838A3F-8EE9-4E86-AA41-D0F692888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6449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F0BF7E6-8567-4B63-AD19-680BEA7CA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65DEAC6-A1CB-45E9-92B9-0AD5D0D36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78E7478-E4DC-48BF-A98D-4B03EED61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3503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8B8436-1693-4BBD-B8EA-87587C1D0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83D6740-E9E2-405F-A7FC-EEC81E344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AC63AD4-78D0-4E08-B8CF-E46B97A260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53FEB44-7F1C-4675-B146-B4E89DDB5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B1186D-76FD-4981-9AEC-0DACC3023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38283FC-0788-4933-BC0E-546F1090E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9352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E2CE33-F863-4944-B958-0EE49DD59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13936E6-CDEE-4DD8-9899-90B6F8BD77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A2FC01A-CC22-4F32-8C4A-2C067454F5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623E1BB-E1E5-4A10-8E93-4FB4D1227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ADC8B32-E3A3-411C-9489-3F2D51778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EBC636B-080C-4443-90D9-222F7261C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0277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BFF6803-43C3-4007-8E8B-129D75237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B87DDD-139B-468F-BE4C-80436AF6D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C50848A-B5A9-41DC-A631-0C3216B6C6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C198856-F3A7-4C14-A8A1-344E251ED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90E68F9-9804-43C1-8BB8-6171DAA65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527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DF10435-2A38-4C2B-BF1E-AE8B43710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63"/>
            <a:ext cx="12192000" cy="6975566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B0BE3B25-BA45-4874-8153-12AA1E70CC14}"/>
              </a:ext>
            </a:extLst>
          </p:cNvPr>
          <p:cNvSpPr/>
          <p:nvPr/>
        </p:nvSpPr>
        <p:spPr>
          <a:xfrm>
            <a:off x="868088" y="1674817"/>
            <a:ext cx="1629295" cy="4721233"/>
          </a:xfrm>
          <a:custGeom>
            <a:avLst/>
            <a:gdLst>
              <a:gd name="connsiteX0" fmla="*/ 0 w 1629295"/>
              <a:gd name="connsiteY0" fmla="*/ 271555 h 4721233"/>
              <a:gd name="connsiteX1" fmla="*/ 271555 w 1629295"/>
              <a:gd name="connsiteY1" fmla="*/ 0 h 4721233"/>
              <a:gd name="connsiteX2" fmla="*/ 1357740 w 1629295"/>
              <a:gd name="connsiteY2" fmla="*/ 0 h 4721233"/>
              <a:gd name="connsiteX3" fmla="*/ 1629295 w 1629295"/>
              <a:gd name="connsiteY3" fmla="*/ 271555 h 4721233"/>
              <a:gd name="connsiteX4" fmla="*/ 1629295 w 1629295"/>
              <a:gd name="connsiteY4" fmla="*/ 4449678 h 4721233"/>
              <a:gd name="connsiteX5" fmla="*/ 1357740 w 1629295"/>
              <a:gd name="connsiteY5" fmla="*/ 4721233 h 4721233"/>
              <a:gd name="connsiteX6" fmla="*/ 271555 w 1629295"/>
              <a:gd name="connsiteY6" fmla="*/ 4721233 h 4721233"/>
              <a:gd name="connsiteX7" fmla="*/ 0 w 1629295"/>
              <a:gd name="connsiteY7" fmla="*/ 4449678 h 4721233"/>
              <a:gd name="connsiteX8" fmla="*/ 0 w 1629295"/>
              <a:gd name="connsiteY8" fmla="*/ 271555 h 4721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295" h="4721233" fill="none" extrusionOk="0">
                <a:moveTo>
                  <a:pt x="0" y="271555"/>
                </a:moveTo>
                <a:cubicBezTo>
                  <a:pt x="-23965" y="117703"/>
                  <a:pt x="125327" y="3065"/>
                  <a:pt x="271555" y="0"/>
                </a:cubicBezTo>
                <a:cubicBezTo>
                  <a:pt x="711080" y="-81647"/>
                  <a:pt x="1198332" y="41652"/>
                  <a:pt x="1357740" y="0"/>
                </a:cubicBezTo>
                <a:cubicBezTo>
                  <a:pt x="1518468" y="16562"/>
                  <a:pt x="1639187" y="133696"/>
                  <a:pt x="1629295" y="271555"/>
                </a:cubicBezTo>
                <a:cubicBezTo>
                  <a:pt x="1478856" y="795736"/>
                  <a:pt x="1715174" y="3008928"/>
                  <a:pt x="1629295" y="4449678"/>
                </a:cubicBezTo>
                <a:cubicBezTo>
                  <a:pt x="1619935" y="4601191"/>
                  <a:pt x="1484490" y="4705207"/>
                  <a:pt x="1357740" y="4721233"/>
                </a:cubicBezTo>
                <a:cubicBezTo>
                  <a:pt x="1017287" y="4780149"/>
                  <a:pt x="757409" y="4628616"/>
                  <a:pt x="271555" y="4721233"/>
                </a:cubicBezTo>
                <a:cubicBezTo>
                  <a:pt x="123680" y="4692813"/>
                  <a:pt x="-17730" y="4610007"/>
                  <a:pt x="0" y="4449678"/>
                </a:cubicBezTo>
                <a:cubicBezTo>
                  <a:pt x="64656" y="3374410"/>
                  <a:pt x="-17807" y="1170008"/>
                  <a:pt x="0" y="271555"/>
                </a:cubicBezTo>
                <a:close/>
              </a:path>
              <a:path w="1629295" h="4721233" stroke="0" extrusionOk="0">
                <a:moveTo>
                  <a:pt x="0" y="271555"/>
                </a:moveTo>
                <a:cubicBezTo>
                  <a:pt x="-11150" y="114701"/>
                  <a:pt x="98425" y="8690"/>
                  <a:pt x="271555" y="0"/>
                </a:cubicBezTo>
                <a:cubicBezTo>
                  <a:pt x="446131" y="20972"/>
                  <a:pt x="900866" y="53114"/>
                  <a:pt x="1357740" y="0"/>
                </a:cubicBezTo>
                <a:cubicBezTo>
                  <a:pt x="1498209" y="9284"/>
                  <a:pt x="1624364" y="148837"/>
                  <a:pt x="1629295" y="271555"/>
                </a:cubicBezTo>
                <a:cubicBezTo>
                  <a:pt x="1649482" y="768447"/>
                  <a:pt x="1781775" y="3665054"/>
                  <a:pt x="1629295" y="4449678"/>
                </a:cubicBezTo>
                <a:cubicBezTo>
                  <a:pt x="1637566" y="4600635"/>
                  <a:pt x="1515282" y="4705662"/>
                  <a:pt x="1357740" y="4721233"/>
                </a:cubicBezTo>
                <a:cubicBezTo>
                  <a:pt x="907169" y="4708731"/>
                  <a:pt x="449896" y="4811247"/>
                  <a:pt x="271555" y="4721233"/>
                </a:cubicBezTo>
                <a:cubicBezTo>
                  <a:pt x="119907" y="4705287"/>
                  <a:pt x="-16017" y="4621913"/>
                  <a:pt x="0" y="4449678"/>
                </a:cubicBezTo>
                <a:cubicBezTo>
                  <a:pt x="-38581" y="2968751"/>
                  <a:pt x="63341" y="896366"/>
                  <a:pt x="0" y="27155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1750"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715A0C0D-1F2B-4B8C-BECB-E9028E59B3D5}"/>
              </a:ext>
            </a:extLst>
          </p:cNvPr>
          <p:cNvSpPr/>
          <p:nvPr/>
        </p:nvSpPr>
        <p:spPr>
          <a:xfrm>
            <a:off x="2809307" y="1674817"/>
            <a:ext cx="1629295" cy="4721233"/>
          </a:xfrm>
          <a:custGeom>
            <a:avLst/>
            <a:gdLst>
              <a:gd name="connsiteX0" fmla="*/ 0 w 1629295"/>
              <a:gd name="connsiteY0" fmla="*/ 271555 h 4721233"/>
              <a:gd name="connsiteX1" fmla="*/ 271555 w 1629295"/>
              <a:gd name="connsiteY1" fmla="*/ 0 h 4721233"/>
              <a:gd name="connsiteX2" fmla="*/ 1357740 w 1629295"/>
              <a:gd name="connsiteY2" fmla="*/ 0 h 4721233"/>
              <a:gd name="connsiteX3" fmla="*/ 1629295 w 1629295"/>
              <a:gd name="connsiteY3" fmla="*/ 271555 h 4721233"/>
              <a:gd name="connsiteX4" fmla="*/ 1629295 w 1629295"/>
              <a:gd name="connsiteY4" fmla="*/ 4449678 h 4721233"/>
              <a:gd name="connsiteX5" fmla="*/ 1357740 w 1629295"/>
              <a:gd name="connsiteY5" fmla="*/ 4721233 h 4721233"/>
              <a:gd name="connsiteX6" fmla="*/ 271555 w 1629295"/>
              <a:gd name="connsiteY6" fmla="*/ 4721233 h 4721233"/>
              <a:gd name="connsiteX7" fmla="*/ 0 w 1629295"/>
              <a:gd name="connsiteY7" fmla="*/ 4449678 h 4721233"/>
              <a:gd name="connsiteX8" fmla="*/ 0 w 1629295"/>
              <a:gd name="connsiteY8" fmla="*/ 271555 h 4721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295" h="4721233" fill="none" extrusionOk="0">
                <a:moveTo>
                  <a:pt x="0" y="271555"/>
                </a:moveTo>
                <a:cubicBezTo>
                  <a:pt x="-23965" y="117703"/>
                  <a:pt x="125327" y="3065"/>
                  <a:pt x="271555" y="0"/>
                </a:cubicBezTo>
                <a:cubicBezTo>
                  <a:pt x="711080" y="-81647"/>
                  <a:pt x="1198332" y="41652"/>
                  <a:pt x="1357740" y="0"/>
                </a:cubicBezTo>
                <a:cubicBezTo>
                  <a:pt x="1518468" y="16562"/>
                  <a:pt x="1639187" y="133696"/>
                  <a:pt x="1629295" y="271555"/>
                </a:cubicBezTo>
                <a:cubicBezTo>
                  <a:pt x="1478856" y="795736"/>
                  <a:pt x="1715174" y="3008928"/>
                  <a:pt x="1629295" y="4449678"/>
                </a:cubicBezTo>
                <a:cubicBezTo>
                  <a:pt x="1619935" y="4601191"/>
                  <a:pt x="1484490" y="4705207"/>
                  <a:pt x="1357740" y="4721233"/>
                </a:cubicBezTo>
                <a:cubicBezTo>
                  <a:pt x="1017287" y="4780149"/>
                  <a:pt x="757409" y="4628616"/>
                  <a:pt x="271555" y="4721233"/>
                </a:cubicBezTo>
                <a:cubicBezTo>
                  <a:pt x="123680" y="4692813"/>
                  <a:pt x="-17730" y="4610007"/>
                  <a:pt x="0" y="4449678"/>
                </a:cubicBezTo>
                <a:cubicBezTo>
                  <a:pt x="64656" y="3374410"/>
                  <a:pt x="-17807" y="1170008"/>
                  <a:pt x="0" y="271555"/>
                </a:cubicBezTo>
                <a:close/>
              </a:path>
              <a:path w="1629295" h="4721233" stroke="0" extrusionOk="0">
                <a:moveTo>
                  <a:pt x="0" y="271555"/>
                </a:moveTo>
                <a:cubicBezTo>
                  <a:pt x="-11150" y="114701"/>
                  <a:pt x="98425" y="8690"/>
                  <a:pt x="271555" y="0"/>
                </a:cubicBezTo>
                <a:cubicBezTo>
                  <a:pt x="446131" y="20972"/>
                  <a:pt x="900866" y="53114"/>
                  <a:pt x="1357740" y="0"/>
                </a:cubicBezTo>
                <a:cubicBezTo>
                  <a:pt x="1498209" y="9284"/>
                  <a:pt x="1624364" y="148837"/>
                  <a:pt x="1629295" y="271555"/>
                </a:cubicBezTo>
                <a:cubicBezTo>
                  <a:pt x="1649482" y="768447"/>
                  <a:pt x="1781775" y="3665054"/>
                  <a:pt x="1629295" y="4449678"/>
                </a:cubicBezTo>
                <a:cubicBezTo>
                  <a:pt x="1637566" y="4600635"/>
                  <a:pt x="1515282" y="4705662"/>
                  <a:pt x="1357740" y="4721233"/>
                </a:cubicBezTo>
                <a:cubicBezTo>
                  <a:pt x="907169" y="4708731"/>
                  <a:pt x="449896" y="4811247"/>
                  <a:pt x="271555" y="4721233"/>
                </a:cubicBezTo>
                <a:cubicBezTo>
                  <a:pt x="119907" y="4705287"/>
                  <a:pt x="-16017" y="4621913"/>
                  <a:pt x="0" y="4449678"/>
                </a:cubicBezTo>
                <a:cubicBezTo>
                  <a:pt x="-38581" y="2968751"/>
                  <a:pt x="63341" y="896366"/>
                  <a:pt x="0" y="27155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1750"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8CE8C93-2D0D-4C23-8D65-F5B729A8279E}"/>
              </a:ext>
            </a:extLst>
          </p:cNvPr>
          <p:cNvSpPr/>
          <p:nvPr/>
        </p:nvSpPr>
        <p:spPr>
          <a:xfrm>
            <a:off x="868088" y="228600"/>
            <a:ext cx="1629295" cy="1262742"/>
          </a:xfrm>
          <a:custGeom>
            <a:avLst/>
            <a:gdLst>
              <a:gd name="connsiteX0" fmla="*/ 0 w 1629295"/>
              <a:gd name="connsiteY0" fmla="*/ 210461 h 1262742"/>
              <a:gd name="connsiteX1" fmla="*/ 210461 w 1629295"/>
              <a:gd name="connsiteY1" fmla="*/ 0 h 1262742"/>
              <a:gd name="connsiteX2" fmla="*/ 1418834 w 1629295"/>
              <a:gd name="connsiteY2" fmla="*/ 0 h 1262742"/>
              <a:gd name="connsiteX3" fmla="*/ 1629295 w 1629295"/>
              <a:gd name="connsiteY3" fmla="*/ 210461 h 1262742"/>
              <a:gd name="connsiteX4" fmla="*/ 1629295 w 1629295"/>
              <a:gd name="connsiteY4" fmla="*/ 1052281 h 1262742"/>
              <a:gd name="connsiteX5" fmla="*/ 1418834 w 1629295"/>
              <a:gd name="connsiteY5" fmla="*/ 1262742 h 1262742"/>
              <a:gd name="connsiteX6" fmla="*/ 210461 w 1629295"/>
              <a:gd name="connsiteY6" fmla="*/ 1262742 h 1262742"/>
              <a:gd name="connsiteX7" fmla="*/ 0 w 1629295"/>
              <a:gd name="connsiteY7" fmla="*/ 1052281 h 1262742"/>
              <a:gd name="connsiteX8" fmla="*/ 0 w 1629295"/>
              <a:gd name="connsiteY8" fmla="*/ 210461 h 1262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295" h="1262742" fill="none" extrusionOk="0">
                <a:moveTo>
                  <a:pt x="0" y="210461"/>
                </a:moveTo>
                <a:cubicBezTo>
                  <a:pt x="-2250" y="93863"/>
                  <a:pt x="98280" y="3315"/>
                  <a:pt x="210461" y="0"/>
                </a:cubicBezTo>
                <a:cubicBezTo>
                  <a:pt x="736091" y="11201"/>
                  <a:pt x="1024512" y="-73202"/>
                  <a:pt x="1418834" y="0"/>
                </a:cubicBezTo>
                <a:cubicBezTo>
                  <a:pt x="1540250" y="7982"/>
                  <a:pt x="1636906" y="103550"/>
                  <a:pt x="1629295" y="210461"/>
                </a:cubicBezTo>
                <a:cubicBezTo>
                  <a:pt x="1672818" y="456885"/>
                  <a:pt x="1665535" y="693312"/>
                  <a:pt x="1629295" y="1052281"/>
                </a:cubicBezTo>
                <a:cubicBezTo>
                  <a:pt x="1622184" y="1169683"/>
                  <a:pt x="1532004" y="1260628"/>
                  <a:pt x="1418834" y="1262742"/>
                </a:cubicBezTo>
                <a:cubicBezTo>
                  <a:pt x="1177120" y="1217049"/>
                  <a:pt x="791077" y="1188172"/>
                  <a:pt x="210461" y="1262742"/>
                </a:cubicBezTo>
                <a:cubicBezTo>
                  <a:pt x="94531" y="1258630"/>
                  <a:pt x="-19402" y="1179844"/>
                  <a:pt x="0" y="1052281"/>
                </a:cubicBezTo>
                <a:cubicBezTo>
                  <a:pt x="-73795" y="754571"/>
                  <a:pt x="-36614" y="374339"/>
                  <a:pt x="0" y="210461"/>
                </a:cubicBezTo>
                <a:close/>
              </a:path>
              <a:path w="1629295" h="1262742" stroke="0" extrusionOk="0">
                <a:moveTo>
                  <a:pt x="0" y="210461"/>
                </a:moveTo>
                <a:cubicBezTo>
                  <a:pt x="-13890" y="85659"/>
                  <a:pt x="78204" y="6014"/>
                  <a:pt x="210461" y="0"/>
                </a:cubicBezTo>
                <a:cubicBezTo>
                  <a:pt x="561752" y="-90638"/>
                  <a:pt x="933166" y="60905"/>
                  <a:pt x="1418834" y="0"/>
                </a:cubicBezTo>
                <a:cubicBezTo>
                  <a:pt x="1533025" y="1996"/>
                  <a:pt x="1625482" y="115303"/>
                  <a:pt x="1629295" y="210461"/>
                </a:cubicBezTo>
                <a:cubicBezTo>
                  <a:pt x="1622178" y="501917"/>
                  <a:pt x="1623563" y="760523"/>
                  <a:pt x="1629295" y="1052281"/>
                </a:cubicBezTo>
                <a:cubicBezTo>
                  <a:pt x="1633326" y="1168993"/>
                  <a:pt x="1540758" y="1251031"/>
                  <a:pt x="1418834" y="1262742"/>
                </a:cubicBezTo>
                <a:cubicBezTo>
                  <a:pt x="1280817" y="1236299"/>
                  <a:pt x="333313" y="1295778"/>
                  <a:pt x="210461" y="1262742"/>
                </a:cubicBezTo>
                <a:cubicBezTo>
                  <a:pt x="93395" y="1254808"/>
                  <a:pt x="-7966" y="1179585"/>
                  <a:pt x="0" y="1052281"/>
                </a:cubicBezTo>
                <a:cubicBezTo>
                  <a:pt x="-47455" y="952291"/>
                  <a:pt x="4061" y="573747"/>
                  <a:pt x="0" y="210461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1750"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F22EA3AD-6580-404F-BA65-546A0C827C56}"/>
              </a:ext>
            </a:extLst>
          </p:cNvPr>
          <p:cNvSpPr/>
          <p:nvPr/>
        </p:nvSpPr>
        <p:spPr>
          <a:xfrm>
            <a:off x="2809307" y="228600"/>
            <a:ext cx="1629295" cy="1262742"/>
          </a:xfrm>
          <a:custGeom>
            <a:avLst/>
            <a:gdLst>
              <a:gd name="connsiteX0" fmla="*/ 0 w 1629295"/>
              <a:gd name="connsiteY0" fmla="*/ 210461 h 1262742"/>
              <a:gd name="connsiteX1" fmla="*/ 210461 w 1629295"/>
              <a:gd name="connsiteY1" fmla="*/ 0 h 1262742"/>
              <a:gd name="connsiteX2" fmla="*/ 1418834 w 1629295"/>
              <a:gd name="connsiteY2" fmla="*/ 0 h 1262742"/>
              <a:gd name="connsiteX3" fmla="*/ 1629295 w 1629295"/>
              <a:gd name="connsiteY3" fmla="*/ 210461 h 1262742"/>
              <a:gd name="connsiteX4" fmla="*/ 1629295 w 1629295"/>
              <a:gd name="connsiteY4" fmla="*/ 1052281 h 1262742"/>
              <a:gd name="connsiteX5" fmla="*/ 1418834 w 1629295"/>
              <a:gd name="connsiteY5" fmla="*/ 1262742 h 1262742"/>
              <a:gd name="connsiteX6" fmla="*/ 210461 w 1629295"/>
              <a:gd name="connsiteY6" fmla="*/ 1262742 h 1262742"/>
              <a:gd name="connsiteX7" fmla="*/ 0 w 1629295"/>
              <a:gd name="connsiteY7" fmla="*/ 1052281 h 1262742"/>
              <a:gd name="connsiteX8" fmla="*/ 0 w 1629295"/>
              <a:gd name="connsiteY8" fmla="*/ 210461 h 1262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295" h="1262742" fill="none" extrusionOk="0">
                <a:moveTo>
                  <a:pt x="0" y="210461"/>
                </a:moveTo>
                <a:cubicBezTo>
                  <a:pt x="-2250" y="93863"/>
                  <a:pt x="98280" y="3315"/>
                  <a:pt x="210461" y="0"/>
                </a:cubicBezTo>
                <a:cubicBezTo>
                  <a:pt x="736091" y="11201"/>
                  <a:pt x="1024512" y="-73202"/>
                  <a:pt x="1418834" y="0"/>
                </a:cubicBezTo>
                <a:cubicBezTo>
                  <a:pt x="1540250" y="7982"/>
                  <a:pt x="1636906" y="103550"/>
                  <a:pt x="1629295" y="210461"/>
                </a:cubicBezTo>
                <a:cubicBezTo>
                  <a:pt x="1672818" y="456885"/>
                  <a:pt x="1665535" y="693312"/>
                  <a:pt x="1629295" y="1052281"/>
                </a:cubicBezTo>
                <a:cubicBezTo>
                  <a:pt x="1622184" y="1169683"/>
                  <a:pt x="1532004" y="1260628"/>
                  <a:pt x="1418834" y="1262742"/>
                </a:cubicBezTo>
                <a:cubicBezTo>
                  <a:pt x="1177120" y="1217049"/>
                  <a:pt x="791077" y="1188172"/>
                  <a:pt x="210461" y="1262742"/>
                </a:cubicBezTo>
                <a:cubicBezTo>
                  <a:pt x="94531" y="1258630"/>
                  <a:pt x="-19402" y="1179844"/>
                  <a:pt x="0" y="1052281"/>
                </a:cubicBezTo>
                <a:cubicBezTo>
                  <a:pt x="-73795" y="754571"/>
                  <a:pt x="-36614" y="374339"/>
                  <a:pt x="0" y="210461"/>
                </a:cubicBezTo>
                <a:close/>
              </a:path>
              <a:path w="1629295" h="1262742" stroke="0" extrusionOk="0">
                <a:moveTo>
                  <a:pt x="0" y="210461"/>
                </a:moveTo>
                <a:cubicBezTo>
                  <a:pt x="-13890" y="85659"/>
                  <a:pt x="78204" y="6014"/>
                  <a:pt x="210461" y="0"/>
                </a:cubicBezTo>
                <a:cubicBezTo>
                  <a:pt x="561752" y="-90638"/>
                  <a:pt x="933166" y="60905"/>
                  <a:pt x="1418834" y="0"/>
                </a:cubicBezTo>
                <a:cubicBezTo>
                  <a:pt x="1533025" y="1996"/>
                  <a:pt x="1625482" y="115303"/>
                  <a:pt x="1629295" y="210461"/>
                </a:cubicBezTo>
                <a:cubicBezTo>
                  <a:pt x="1622178" y="501917"/>
                  <a:pt x="1623563" y="760523"/>
                  <a:pt x="1629295" y="1052281"/>
                </a:cubicBezTo>
                <a:cubicBezTo>
                  <a:pt x="1633326" y="1168993"/>
                  <a:pt x="1540758" y="1251031"/>
                  <a:pt x="1418834" y="1262742"/>
                </a:cubicBezTo>
                <a:cubicBezTo>
                  <a:pt x="1280817" y="1236299"/>
                  <a:pt x="333313" y="1295778"/>
                  <a:pt x="210461" y="1262742"/>
                </a:cubicBezTo>
                <a:cubicBezTo>
                  <a:pt x="93395" y="1254808"/>
                  <a:pt x="-7966" y="1179585"/>
                  <a:pt x="0" y="1052281"/>
                </a:cubicBezTo>
                <a:cubicBezTo>
                  <a:pt x="-47455" y="952291"/>
                  <a:pt x="4061" y="573747"/>
                  <a:pt x="0" y="210461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1750"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4B66ED90-1477-4530-9BAE-AA865CD3ED03}"/>
              </a:ext>
            </a:extLst>
          </p:cNvPr>
          <p:cNvSpPr/>
          <p:nvPr/>
        </p:nvSpPr>
        <p:spPr>
          <a:xfrm>
            <a:off x="6691746" y="228600"/>
            <a:ext cx="1629295" cy="1262742"/>
          </a:xfrm>
          <a:custGeom>
            <a:avLst/>
            <a:gdLst>
              <a:gd name="connsiteX0" fmla="*/ 0 w 1629295"/>
              <a:gd name="connsiteY0" fmla="*/ 210461 h 1262742"/>
              <a:gd name="connsiteX1" fmla="*/ 210461 w 1629295"/>
              <a:gd name="connsiteY1" fmla="*/ 0 h 1262742"/>
              <a:gd name="connsiteX2" fmla="*/ 1418834 w 1629295"/>
              <a:gd name="connsiteY2" fmla="*/ 0 h 1262742"/>
              <a:gd name="connsiteX3" fmla="*/ 1629295 w 1629295"/>
              <a:gd name="connsiteY3" fmla="*/ 210461 h 1262742"/>
              <a:gd name="connsiteX4" fmla="*/ 1629295 w 1629295"/>
              <a:gd name="connsiteY4" fmla="*/ 1052281 h 1262742"/>
              <a:gd name="connsiteX5" fmla="*/ 1418834 w 1629295"/>
              <a:gd name="connsiteY5" fmla="*/ 1262742 h 1262742"/>
              <a:gd name="connsiteX6" fmla="*/ 210461 w 1629295"/>
              <a:gd name="connsiteY6" fmla="*/ 1262742 h 1262742"/>
              <a:gd name="connsiteX7" fmla="*/ 0 w 1629295"/>
              <a:gd name="connsiteY7" fmla="*/ 1052281 h 1262742"/>
              <a:gd name="connsiteX8" fmla="*/ 0 w 1629295"/>
              <a:gd name="connsiteY8" fmla="*/ 210461 h 1262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295" h="1262742" fill="none" extrusionOk="0">
                <a:moveTo>
                  <a:pt x="0" y="210461"/>
                </a:moveTo>
                <a:cubicBezTo>
                  <a:pt x="-2250" y="93863"/>
                  <a:pt x="98280" y="3315"/>
                  <a:pt x="210461" y="0"/>
                </a:cubicBezTo>
                <a:cubicBezTo>
                  <a:pt x="736091" y="11201"/>
                  <a:pt x="1024512" y="-73202"/>
                  <a:pt x="1418834" y="0"/>
                </a:cubicBezTo>
                <a:cubicBezTo>
                  <a:pt x="1540250" y="7982"/>
                  <a:pt x="1636906" y="103550"/>
                  <a:pt x="1629295" y="210461"/>
                </a:cubicBezTo>
                <a:cubicBezTo>
                  <a:pt x="1672818" y="456885"/>
                  <a:pt x="1665535" y="693312"/>
                  <a:pt x="1629295" y="1052281"/>
                </a:cubicBezTo>
                <a:cubicBezTo>
                  <a:pt x="1622184" y="1169683"/>
                  <a:pt x="1532004" y="1260628"/>
                  <a:pt x="1418834" y="1262742"/>
                </a:cubicBezTo>
                <a:cubicBezTo>
                  <a:pt x="1177120" y="1217049"/>
                  <a:pt x="791077" y="1188172"/>
                  <a:pt x="210461" y="1262742"/>
                </a:cubicBezTo>
                <a:cubicBezTo>
                  <a:pt x="94531" y="1258630"/>
                  <a:pt x="-19402" y="1179844"/>
                  <a:pt x="0" y="1052281"/>
                </a:cubicBezTo>
                <a:cubicBezTo>
                  <a:pt x="-73795" y="754571"/>
                  <a:pt x="-36614" y="374339"/>
                  <a:pt x="0" y="210461"/>
                </a:cubicBezTo>
                <a:close/>
              </a:path>
              <a:path w="1629295" h="1262742" stroke="0" extrusionOk="0">
                <a:moveTo>
                  <a:pt x="0" y="210461"/>
                </a:moveTo>
                <a:cubicBezTo>
                  <a:pt x="-13890" y="85659"/>
                  <a:pt x="78204" y="6014"/>
                  <a:pt x="210461" y="0"/>
                </a:cubicBezTo>
                <a:cubicBezTo>
                  <a:pt x="561752" y="-90638"/>
                  <a:pt x="933166" y="60905"/>
                  <a:pt x="1418834" y="0"/>
                </a:cubicBezTo>
                <a:cubicBezTo>
                  <a:pt x="1533025" y="1996"/>
                  <a:pt x="1625482" y="115303"/>
                  <a:pt x="1629295" y="210461"/>
                </a:cubicBezTo>
                <a:cubicBezTo>
                  <a:pt x="1622178" y="501917"/>
                  <a:pt x="1623563" y="760523"/>
                  <a:pt x="1629295" y="1052281"/>
                </a:cubicBezTo>
                <a:cubicBezTo>
                  <a:pt x="1633326" y="1168993"/>
                  <a:pt x="1540758" y="1251031"/>
                  <a:pt x="1418834" y="1262742"/>
                </a:cubicBezTo>
                <a:cubicBezTo>
                  <a:pt x="1280817" y="1236299"/>
                  <a:pt x="333313" y="1295778"/>
                  <a:pt x="210461" y="1262742"/>
                </a:cubicBezTo>
                <a:cubicBezTo>
                  <a:pt x="93395" y="1254808"/>
                  <a:pt x="-7966" y="1179585"/>
                  <a:pt x="0" y="1052281"/>
                </a:cubicBezTo>
                <a:cubicBezTo>
                  <a:pt x="-47455" y="952291"/>
                  <a:pt x="4061" y="573747"/>
                  <a:pt x="0" y="210461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1750"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A7C1D3DA-27A2-479C-BBCD-049A879C7624}"/>
              </a:ext>
            </a:extLst>
          </p:cNvPr>
          <p:cNvSpPr/>
          <p:nvPr/>
        </p:nvSpPr>
        <p:spPr>
          <a:xfrm>
            <a:off x="4750526" y="228600"/>
            <a:ext cx="1629295" cy="1262742"/>
          </a:xfrm>
          <a:custGeom>
            <a:avLst/>
            <a:gdLst>
              <a:gd name="connsiteX0" fmla="*/ 0 w 1629295"/>
              <a:gd name="connsiteY0" fmla="*/ 210461 h 1262742"/>
              <a:gd name="connsiteX1" fmla="*/ 210461 w 1629295"/>
              <a:gd name="connsiteY1" fmla="*/ 0 h 1262742"/>
              <a:gd name="connsiteX2" fmla="*/ 1418834 w 1629295"/>
              <a:gd name="connsiteY2" fmla="*/ 0 h 1262742"/>
              <a:gd name="connsiteX3" fmla="*/ 1629295 w 1629295"/>
              <a:gd name="connsiteY3" fmla="*/ 210461 h 1262742"/>
              <a:gd name="connsiteX4" fmla="*/ 1629295 w 1629295"/>
              <a:gd name="connsiteY4" fmla="*/ 1052281 h 1262742"/>
              <a:gd name="connsiteX5" fmla="*/ 1418834 w 1629295"/>
              <a:gd name="connsiteY5" fmla="*/ 1262742 h 1262742"/>
              <a:gd name="connsiteX6" fmla="*/ 210461 w 1629295"/>
              <a:gd name="connsiteY6" fmla="*/ 1262742 h 1262742"/>
              <a:gd name="connsiteX7" fmla="*/ 0 w 1629295"/>
              <a:gd name="connsiteY7" fmla="*/ 1052281 h 1262742"/>
              <a:gd name="connsiteX8" fmla="*/ 0 w 1629295"/>
              <a:gd name="connsiteY8" fmla="*/ 210461 h 1262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295" h="1262742" fill="none" extrusionOk="0">
                <a:moveTo>
                  <a:pt x="0" y="210461"/>
                </a:moveTo>
                <a:cubicBezTo>
                  <a:pt x="-2250" y="93863"/>
                  <a:pt x="98280" y="3315"/>
                  <a:pt x="210461" y="0"/>
                </a:cubicBezTo>
                <a:cubicBezTo>
                  <a:pt x="736091" y="11201"/>
                  <a:pt x="1024512" y="-73202"/>
                  <a:pt x="1418834" y="0"/>
                </a:cubicBezTo>
                <a:cubicBezTo>
                  <a:pt x="1540250" y="7982"/>
                  <a:pt x="1636906" y="103550"/>
                  <a:pt x="1629295" y="210461"/>
                </a:cubicBezTo>
                <a:cubicBezTo>
                  <a:pt x="1672818" y="456885"/>
                  <a:pt x="1665535" y="693312"/>
                  <a:pt x="1629295" y="1052281"/>
                </a:cubicBezTo>
                <a:cubicBezTo>
                  <a:pt x="1622184" y="1169683"/>
                  <a:pt x="1532004" y="1260628"/>
                  <a:pt x="1418834" y="1262742"/>
                </a:cubicBezTo>
                <a:cubicBezTo>
                  <a:pt x="1177120" y="1217049"/>
                  <a:pt x="791077" y="1188172"/>
                  <a:pt x="210461" y="1262742"/>
                </a:cubicBezTo>
                <a:cubicBezTo>
                  <a:pt x="94531" y="1258630"/>
                  <a:pt x="-19402" y="1179844"/>
                  <a:pt x="0" y="1052281"/>
                </a:cubicBezTo>
                <a:cubicBezTo>
                  <a:pt x="-73795" y="754571"/>
                  <a:pt x="-36614" y="374339"/>
                  <a:pt x="0" y="210461"/>
                </a:cubicBezTo>
                <a:close/>
              </a:path>
              <a:path w="1629295" h="1262742" stroke="0" extrusionOk="0">
                <a:moveTo>
                  <a:pt x="0" y="210461"/>
                </a:moveTo>
                <a:cubicBezTo>
                  <a:pt x="-13890" y="85659"/>
                  <a:pt x="78204" y="6014"/>
                  <a:pt x="210461" y="0"/>
                </a:cubicBezTo>
                <a:cubicBezTo>
                  <a:pt x="561752" y="-90638"/>
                  <a:pt x="933166" y="60905"/>
                  <a:pt x="1418834" y="0"/>
                </a:cubicBezTo>
                <a:cubicBezTo>
                  <a:pt x="1533025" y="1996"/>
                  <a:pt x="1625482" y="115303"/>
                  <a:pt x="1629295" y="210461"/>
                </a:cubicBezTo>
                <a:cubicBezTo>
                  <a:pt x="1622178" y="501917"/>
                  <a:pt x="1623563" y="760523"/>
                  <a:pt x="1629295" y="1052281"/>
                </a:cubicBezTo>
                <a:cubicBezTo>
                  <a:pt x="1633326" y="1168993"/>
                  <a:pt x="1540758" y="1251031"/>
                  <a:pt x="1418834" y="1262742"/>
                </a:cubicBezTo>
                <a:cubicBezTo>
                  <a:pt x="1280817" y="1236299"/>
                  <a:pt x="333313" y="1295778"/>
                  <a:pt x="210461" y="1262742"/>
                </a:cubicBezTo>
                <a:cubicBezTo>
                  <a:pt x="93395" y="1254808"/>
                  <a:pt x="-7966" y="1179585"/>
                  <a:pt x="0" y="1052281"/>
                </a:cubicBezTo>
                <a:cubicBezTo>
                  <a:pt x="-47455" y="952291"/>
                  <a:pt x="4061" y="573747"/>
                  <a:pt x="0" y="210461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1750"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4A93F420-ABA3-4049-9B51-B0244C765092}"/>
              </a:ext>
            </a:extLst>
          </p:cNvPr>
          <p:cNvSpPr/>
          <p:nvPr/>
        </p:nvSpPr>
        <p:spPr>
          <a:xfrm>
            <a:off x="4750526" y="1674817"/>
            <a:ext cx="1629295" cy="4721233"/>
          </a:xfrm>
          <a:custGeom>
            <a:avLst/>
            <a:gdLst>
              <a:gd name="connsiteX0" fmla="*/ 0 w 1629295"/>
              <a:gd name="connsiteY0" fmla="*/ 271555 h 4721233"/>
              <a:gd name="connsiteX1" fmla="*/ 271555 w 1629295"/>
              <a:gd name="connsiteY1" fmla="*/ 0 h 4721233"/>
              <a:gd name="connsiteX2" fmla="*/ 1357740 w 1629295"/>
              <a:gd name="connsiteY2" fmla="*/ 0 h 4721233"/>
              <a:gd name="connsiteX3" fmla="*/ 1629295 w 1629295"/>
              <a:gd name="connsiteY3" fmla="*/ 271555 h 4721233"/>
              <a:gd name="connsiteX4" fmla="*/ 1629295 w 1629295"/>
              <a:gd name="connsiteY4" fmla="*/ 4449678 h 4721233"/>
              <a:gd name="connsiteX5" fmla="*/ 1357740 w 1629295"/>
              <a:gd name="connsiteY5" fmla="*/ 4721233 h 4721233"/>
              <a:gd name="connsiteX6" fmla="*/ 271555 w 1629295"/>
              <a:gd name="connsiteY6" fmla="*/ 4721233 h 4721233"/>
              <a:gd name="connsiteX7" fmla="*/ 0 w 1629295"/>
              <a:gd name="connsiteY7" fmla="*/ 4449678 h 4721233"/>
              <a:gd name="connsiteX8" fmla="*/ 0 w 1629295"/>
              <a:gd name="connsiteY8" fmla="*/ 271555 h 4721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295" h="4721233" fill="none" extrusionOk="0">
                <a:moveTo>
                  <a:pt x="0" y="271555"/>
                </a:moveTo>
                <a:cubicBezTo>
                  <a:pt x="-23965" y="117703"/>
                  <a:pt x="125327" y="3065"/>
                  <a:pt x="271555" y="0"/>
                </a:cubicBezTo>
                <a:cubicBezTo>
                  <a:pt x="711080" y="-81647"/>
                  <a:pt x="1198332" y="41652"/>
                  <a:pt x="1357740" y="0"/>
                </a:cubicBezTo>
                <a:cubicBezTo>
                  <a:pt x="1518468" y="16562"/>
                  <a:pt x="1639187" y="133696"/>
                  <a:pt x="1629295" y="271555"/>
                </a:cubicBezTo>
                <a:cubicBezTo>
                  <a:pt x="1478856" y="795736"/>
                  <a:pt x="1715174" y="3008928"/>
                  <a:pt x="1629295" y="4449678"/>
                </a:cubicBezTo>
                <a:cubicBezTo>
                  <a:pt x="1619935" y="4601191"/>
                  <a:pt x="1484490" y="4705207"/>
                  <a:pt x="1357740" y="4721233"/>
                </a:cubicBezTo>
                <a:cubicBezTo>
                  <a:pt x="1017287" y="4780149"/>
                  <a:pt x="757409" y="4628616"/>
                  <a:pt x="271555" y="4721233"/>
                </a:cubicBezTo>
                <a:cubicBezTo>
                  <a:pt x="123680" y="4692813"/>
                  <a:pt x="-17730" y="4610007"/>
                  <a:pt x="0" y="4449678"/>
                </a:cubicBezTo>
                <a:cubicBezTo>
                  <a:pt x="64656" y="3374410"/>
                  <a:pt x="-17807" y="1170008"/>
                  <a:pt x="0" y="271555"/>
                </a:cubicBezTo>
                <a:close/>
              </a:path>
              <a:path w="1629295" h="4721233" stroke="0" extrusionOk="0">
                <a:moveTo>
                  <a:pt x="0" y="271555"/>
                </a:moveTo>
                <a:cubicBezTo>
                  <a:pt x="-11150" y="114701"/>
                  <a:pt x="98425" y="8690"/>
                  <a:pt x="271555" y="0"/>
                </a:cubicBezTo>
                <a:cubicBezTo>
                  <a:pt x="446131" y="20972"/>
                  <a:pt x="900866" y="53114"/>
                  <a:pt x="1357740" y="0"/>
                </a:cubicBezTo>
                <a:cubicBezTo>
                  <a:pt x="1498209" y="9284"/>
                  <a:pt x="1624364" y="148837"/>
                  <a:pt x="1629295" y="271555"/>
                </a:cubicBezTo>
                <a:cubicBezTo>
                  <a:pt x="1649482" y="768447"/>
                  <a:pt x="1781775" y="3665054"/>
                  <a:pt x="1629295" y="4449678"/>
                </a:cubicBezTo>
                <a:cubicBezTo>
                  <a:pt x="1637566" y="4600635"/>
                  <a:pt x="1515282" y="4705662"/>
                  <a:pt x="1357740" y="4721233"/>
                </a:cubicBezTo>
                <a:cubicBezTo>
                  <a:pt x="907169" y="4708731"/>
                  <a:pt x="449896" y="4811247"/>
                  <a:pt x="271555" y="4721233"/>
                </a:cubicBezTo>
                <a:cubicBezTo>
                  <a:pt x="119907" y="4705287"/>
                  <a:pt x="-16017" y="4621913"/>
                  <a:pt x="0" y="4449678"/>
                </a:cubicBezTo>
                <a:cubicBezTo>
                  <a:pt x="-38581" y="2968751"/>
                  <a:pt x="63341" y="896366"/>
                  <a:pt x="0" y="27155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1750"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77B22454-3ED3-47AB-959F-73B43212CF99}"/>
              </a:ext>
            </a:extLst>
          </p:cNvPr>
          <p:cNvSpPr/>
          <p:nvPr/>
        </p:nvSpPr>
        <p:spPr>
          <a:xfrm>
            <a:off x="6691746" y="1674817"/>
            <a:ext cx="1629295" cy="4721233"/>
          </a:xfrm>
          <a:custGeom>
            <a:avLst/>
            <a:gdLst>
              <a:gd name="connsiteX0" fmla="*/ 0 w 1629295"/>
              <a:gd name="connsiteY0" fmla="*/ 271555 h 4721233"/>
              <a:gd name="connsiteX1" fmla="*/ 271555 w 1629295"/>
              <a:gd name="connsiteY1" fmla="*/ 0 h 4721233"/>
              <a:gd name="connsiteX2" fmla="*/ 1357740 w 1629295"/>
              <a:gd name="connsiteY2" fmla="*/ 0 h 4721233"/>
              <a:gd name="connsiteX3" fmla="*/ 1629295 w 1629295"/>
              <a:gd name="connsiteY3" fmla="*/ 271555 h 4721233"/>
              <a:gd name="connsiteX4" fmla="*/ 1629295 w 1629295"/>
              <a:gd name="connsiteY4" fmla="*/ 4449678 h 4721233"/>
              <a:gd name="connsiteX5" fmla="*/ 1357740 w 1629295"/>
              <a:gd name="connsiteY5" fmla="*/ 4721233 h 4721233"/>
              <a:gd name="connsiteX6" fmla="*/ 271555 w 1629295"/>
              <a:gd name="connsiteY6" fmla="*/ 4721233 h 4721233"/>
              <a:gd name="connsiteX7" fmla="*/ 0 w 1629295"/>
              <a:gd name="connsiteY7" fmla="*/ 4449678 h 4721233"/>
              <a:gd name="connsiteX8" fmla="*/ 0 w 1629295"/>
              <a:gd name="connsiteY8" fmla="*/ 271555 h 4721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295" h="4721233" fill="none" extrusionOk="0">
                <a:moveTo>
                  <a:pt x="0" y="271555"/>
                </a:moveTo>
                <a:cubicBezTo>
                  <a:pt x="-23965" y="117703"/>
                  <a:pt x="125327" y="3065"/>
                  <a:pt x="271555" y="0"/>
                </a:cubicBezTo>
                <a:cubicBezTo>
                  <a:pt x="711080" y="-81647"/>
                  <a:pt x="1198332" y="41652"/>
                  <a:pt x="1357740" y="0"/>
                </a:cubicBezTo>
                <a:cubicBezTo>
                  <a:pt x="1518468" y="16562"/>
                  <a:pt x="1639187" y="133696"/>
                  <a:pt x="1629295" y="271555"/>
                </a:cubicBezTo>
                <a:cubicBezTo>
                  <a:pt x="1478856" y="795736"/>
                  <a:pt x="1715174" y="3008928"/>
                  <a:pt x="1629295" y="4449678"/>
                </a:cubicBezTo>
                <a:cubicBezTo>
                  <a:pt x="1619935" y="4601191"/>
                  <a:pt x="1484490" y="4705207"/>
                  <a:pt x="1357740" y="4721233"/>
                </a:cubicBezTo>
                <a:cubicBezTo>
                  <a:pt x="1017287" y="4780149"/>
                  <a:pt x="757409" y="4628616"/>
                  <a:pt x="271555" y="4721233"/>
                </a:cubicBezTo>
                <a:cubicBezTo>
                  <a:pt x="123680" y="4692813"/>
                  <a:pt x="-17730" y="4610007"/>
                  <a:pt x="0" y="4449678"/>
                </a:cubicBezTo>
                <a:cubicBezTo>
                  <a:pt x="64656" y="3374410"/>
                  <a:pt x="-17807" y="1170008"/>
                  <a:pt x="0" y="271555"/>
                </a:cubicBezTo>
                <a:close/>
              </a:path>
              <a:path w="1629295" h="4721233" stroke="0" extrusionOk="0">
                <a:moveTo>
                  <a:pt x="0" y="271555"/>
                </a:moveTo>
                <a:cubicBezTo>
                  <a:pt x="-11150" y="114701"/>
                  <a:pt x="98425" y="8690"/>
                  <a:pt x="271555" y="0"/>
                </a:cubicBezTo>
                <a:cubicBezTo>
                  <a:pt x="446131" y="20972"/>
                  <a:pt x="900866" y="53114"/>
                  <a:pt x="1357740" y="0"/>
                </a:cubicBezTo>
                <a:cubicBezTo>
                  <a:pt x="1498209" y="9284"/>
                  <a:pt x="1624364" y="148837"/>
                  <a:pt x="1629295" y="271555"/>
                </a:cubicBezTo>
                <a:cubicBezTo>
                  <a:pt x="1649482" y="768447"/>
                  <a:pt x="1781775" y="3665054"/>
                  <a:pt x="1629295" y="4449678"/>
                </a:cubicBezTo>
                <a:cubicBezTo>
                  <a:pt x="1637566" y="4600635"/>
                  <a:pt x="1515282" y="4705662"/>
                  <a:pt x="1357740" y="4721233"/>
                </a:cubicBezTo>
                <a:cubicBezTo>
                  <a:pt x="907169" y="4708731"/>
                  <a:pt x="449896" y="4811247"/>
                  <a:pt x="271555" y="4721233"/>
                </a:cubicBezTo>
                <a:cubicBezTo>
                  <a:pt x="119907" y="4705287"/>
                  <a:pt x="-16017" y="4621913"/>
                  <a:pt x="0" y="4449678"/>
                </a:cubicBezTo>
                <a:cubicBezTo>
                  <a:pt x="-38581" y="2968751"/>
                  <a:pt x="63341" y="896366"/>
                  <a:pt x="0" y="27155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1750"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5DFC6A-8F5C-4857-A2BE-8BE41D1B2914}"/>
              </a:ext>
            </a:extLst>
          </p:cNvPr>
          <p:cNvSpPr txBox="1"/>
          <p:nvPr/>
        </p:nvSpPr>
        <p:spPr>
          <a:xfrm rot="19013809">
            <a:off x="903668" y="67033"/>
            <a:ext cx="1740310" cy="1171239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0587788"/>
              </a:avLst>
            </a:prstTxWarp>
            <a:spAutoFit/>
          </a:bodyPr>
          <a:lstStyle/>
          <a:p>
            <a:pPr algn="ctr"/>
            <a:r>
              <a:rPr lang="uk-UA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ШВИДКО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C89B4116-5B58-4FB6-ABDA-CAD0E272E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4808" y="228600"/>
            <a:ext cx="1017899" cy="101789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351C3CB-C7CA-4CD1-826D-8E8F7CCAD993}"/>
              </a:ext>
            </a:extLst>
          </p:cNvPr>
          <p:cNvSpPr txBox="1"/>
          <p:nvPr/>
        </p:nvSpPr>
        <p:spPr>
          <a:xfrm rot="19013809">
            <a:off x="4736072" y="67033"/>
            <a:ext cx="1740310" cy="1171239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0587788"/>
              </a:avLst>
            </a:prstTxWarp>
            <a:spAutoFit/>
          </a:bodyPr>
          <a:lstStyle/>
          <a:p>
            <a:pPr algn="ctr"/>
            <a:r>
              <a:rPr lang="uk-UA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ПОВІЛЬНО</a:t>
            </a:r>
          </a:p>
        </p:txBody>
      </p:sp>
      <p:pic>
        <p:nvPicPr>
          <p:cNvPr id="19" name="Picture 8">
            <a:extLst>
              <a:ext uri="{FF2B5EF4-FFF2-40B4-BE49-F238E27FC236}">
                <a16:creationId xmlns:a16="http://schemas.microsoft.com/office/drawing/2014/main" id="{9A9E853D-0A30-469B-ABA6-5219EC123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73998" y="228600"/>
            <a:ext cx="1004327" cy="101789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6142FFB-4B96-44B9-ADA3-F6C3D26DAEDD}"/>
              </a:ext>
            </a:extLst>
          </p:cNvPr>
          <p:cNvSpPr txBox="1"/>
          <p:nvPr/>
        </p:nvSpPr>
        <p:spPr>
          <a:xfrm rot="19013809">
            <a:off x="2805664" y="121461"/>
            <a:ext cx="1740310" cy="1171239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0587788"/>
              </a:avLst>
            </a:prstTxWarp>
            <a:spAutoFit/>
          </a:bodyPr>
          <a:lstStyle/>
          <a:p>
            <a:pPr algn="ctr"/>
            <a:r>
              <a:rPr lang="uk-UA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ТИХО</a:t>
            </a:r>
          </a:p>
        </p:txBody>
      </p:sp>
      <p:pic>
        <p:nvPicPr>
          <p:cNvPr id="21" name="Picture 8">
            <a:extLst>
              <a:ext uri="{FF2B5EF4-FFF2-40B4-BE49-F238E27FC236}">
                <a16:creationId xmlns:a16="http://schemas.microsoft.com/office/drawing/2014/main" id="{4DC94F1A-A42B-4373-81B4-A68335D12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89974" l="9668" r="90137">
                        <a14:foregroundMark x1="32031" y1="34961" x2="47754" y2="41992"/>
                        <a14:foregroundMark x1="62109" y1="30599" x2="69922" y2="36719"/>
                        <a14:foregroundMark x1="54297" y1="30599" x2="76465" y2="43685"/>
                        <a14:foregroundMark x1="54297" y1="31315" x2="70996" y2="47070"/>
                        <a14:foregroundMark x1="27539" y1="32161" x2="40918" y2="42513"/>
                        <a14:foregroundMark x1="35742" y1="29622" x2="42676" y2="35352"/>
                        <a14:foregroundMark x1="33984" y1="29883" x2="46094" y2="38802"/>
                        <a14:foregroundMark x1="43457" y1="32747" x2="44336" y2="43359"/>
                        <a14:foregroundMark x1="28027" y1="35026" x2="38770" y2="50521"/>
                        <a14:foregroundMark x1="37891" y1="40820" x2="43945" y2="45378"/>
                        <a14:foregroundMark x1="52539" y1="34180" x2="68848" y2="49089"/>
                        <a14:foregroundMark x1="15039" y1="59180" x2="15039" y2="59180"/>
                        <a14:foregroundMark x1="12891" y1="55729" x2="11621" y2="52865"/>
                        <a14:foregroundMark x1="90234" y1="42578" x2="90234" y2="42578"/>
                        <a14:foregroundMark x1="9668" y1="44596" x2="9668" y2="44596"/>
                        <a14:foregroundMark x1="9668" y1="45378" x2="10059" y2="46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8279" y="130628"/>
            <a:ext cx="850519" cy="127577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77509A5-73E8-49C4-9F7C-7A9F7554A7B4}"/>
              </a:ext>
            </a:extLst>
          </p:cNvPr>
          <p:cNvSpPr txBox="1"/>
          <p:nvPr/>
        </p:nvSpPr>
        <p:spPr>
          <a:xfrm rot="19225676">
            <a:off x="6706758" y="113296"/>
            <a:ext cx="1740310" cy="1171239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0587788"/>
              </a:avLst>
            </a:prstTxWarp>
            <a:spAutoFit/>
          </a:bodyPr>
          <a:lstStyle/>
          <a:p>
            <a:pPr algn="ctr"/>
            <a:r>
              <a:rPr lang="uk-UA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ГОЛОСНО</a:t>
            </a:r>
          </a:p>
        </p:txBody>
      </p:sp>
      <p:pic>
        <p:nvPicPr>
          <p:cNvPr id="23" name="Picture 8">
            <a:extLst>
              <a:ext uri="{FF2B5EF4-FFF2-40B4-BE49-F238E27FC236}">
                <a16:creationId xmlns:a16="http://schemas.microsoft.com/office/drawing/2014/main" id="{F293F6FC-0AB7-4A76-A91C-373F981CF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64533" y="307589"/>
            <a:ext cx="948414" cy="822186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AutoShape 2" descr="Створене зображення">
            <a:extLst>
              <a:ext uri="{FF2B5EF4-FFF2-40B4-BE49-F238E27FC236}">
                <a16:creationId xmlns:a16="http://schemas.microsoft.com/office/drawing/2014/main" id="{0286E06C-21CE-42E1-AA08-8F09BDB80A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13419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A12E7CE-C968-477A-9ACF-EA30C5AB9B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46" y="1578818"/>
            <a:ext cx="1850182" cy="1850182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B5A988C-EAB3-46B8-A540-C9C736541E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08" y="3276600"/>
            <a:ext cx="1522719" cy="152271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2ADF21C-32A7-441E-8EE4-AC59CE8FD7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234" y="1783673"/>
            <a:ext cx="1480386" cy="1480386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9852E2F-C438-43DA-808E-FB9B9FFC9B7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745" y="1761219"/>
            <a:ext cx="1502840" cy="1502840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2E80C66-F7E1-4E28-B81D-1880DCFEEC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229" y="4927921"/>
            <a:ext cx="1295399" cy="129539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F929367-3866-473E-81C5-5FF7B00F3B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625" y="3447534"/>
            <a:ext cx="1480387" cy="1480387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CE121E7-53F4-459C-AD88-F826EDBCFED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61" y="4895318"/>
            <a:ext cx="1315123" cy="1315123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4704897-F100-4B2B-B383-6833F1BD899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168" y="3335299"/>
            <a:ext cx="1434758" cy="1434758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75C3780-7A8E-4FFF-88C7-0418983AF98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695" y="3447534"/>
            <a:ext cx="1454099" cy="145409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C898F36-4991-44F5-A87D-5BD15D46364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308" y="4697310"/>
            <a:ext cx="1790477" cy="1790477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6D05DEF8-BC88-485A-AE38-59C132607B6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955" y="5033688"/>
            <a:ext cx="1454099" cy="145409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38ABFD60-4C76-41CF-867E-D72DB015684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202" y="1990361"/>
            <a:ext cx="1253369" cy="965711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60490EC5-D833-4E23-B55A-3D60E9CBFB1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727" y="3289621"/>
            <a:ext cx="3276600" cy="327660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198B9929-54FA-49D2-87FD-E6904D68AB2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" y="6033877"/>
            <a:ext cx="837055" cy="72434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1BF1143D-2D43-453B-8211-5201DC188D7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697" y="24338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3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4</Words>
  <Application>Microsoft Office PowerPoint</Application>
  <PresentationFormat>Широкий екран</PresentationFormat>
  <Paragraphs>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</dc:creator>
  <cp:lastModifiedBy>Ірина</cp:lastModifiedBy>
  <cp:revision>9</cp:revision>
  <dcterms:created xsi:type="dcterms:W3CDTF">2025-11-20T15:30:35Z</dcterms:created>
  <dcterms:modified xsi:type="dcterms:W3CDTF">2025-11-20T18:58:46Z</dcterms:modified>
</cp:coreProperties>
</file>