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34" d="100"/>
          <a:sy n="34" d="100"/>
        </p:scale>
        <p:origin x="2318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8BB24-A464-4B2B-BED9-9BFDC25DF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994772-EC18-4BE4-A808-4D7DFFE51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DC7054-6596-4E8C-8032-E7764716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2529FA-085E-49EB-9D11-041C7D51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B2491D-5439-4BEE-9140-A318407E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202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4EC20-7F01-42D5-B958-649E2A41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6CEDD8D-01EE-43B4-8A44-6650436E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225463-2051-4DA9-BEA2-0F956A53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65D004-C896-480C-B3AE-C122CFFF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12E39-588C-4F78-A468-6C526211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2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722B2F4-F3D4-4EC2-9E58-260E56516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7F529C1-B70B-4C68-AC54-765D4115E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D58E4F-21C8-431B-A5E9-6EAED093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E7FBE5-5BA9-4C42-BEEA-D1090995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3BEA4-DBFD-41B2-9848-C7FD9A2E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729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56491-8A29-4DF4-8585-650F86EF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DEA86B-3E60-4AAE-9410-EA66AA6A1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38B95A-389D-4137-8414-6DEA8667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C5EFE5-81CC-4D96-A8A3-FC370E38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4D9360-5C2C-4A91-B020-B3798CE2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715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AFFB1-FD1E-478F-8397-A80CE015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95E5C74-2037-4313-809D-37DCC882C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CBF9A5-F4B0-457A-90CE-7B6051F1B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15F4C5-6268-4A4E-B5DA-2AE637D3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DA969A-021F-48D3-B996-2D02E302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110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71E5B-0894-450F-BB04-4C82DADC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0DA7A8-2F4B-4059-A01C-81AFE8DE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EE297B-44CF-4268-80D9-559A20818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4A8DC0-F9C6-4134-9C64-4202890D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D6C317-CCE4-4887-998D-BBD60723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35337C4-8F9D-4085-901A-04C12AC6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73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0509B-175D-4A74-9156-D0A78388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BF492E-F68F-4221-B5AA-1B8698BAD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C9C630E-58A6-48AC-B537-13B273088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7D6C535-0B4C-4ECF-96B6-CB32D85F6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2E1CF2D-491C-4751-AF61-54BF49435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CE6AD45-B298-4BE7-9967-9D95D2B4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E94951A-CBD9-45DB-AFCD-E208DB7B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48085EB-5AFE-456A-929D-E2A2387B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09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0F1FC-1FB5-4014-8608-147ED589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9EC8F7F-9CB8-47E5-8813-F63C394E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264DC1-C162-4230-93FA-6D957C2B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838A3F-8EE9-4E86-AA41-D0F69288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44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F0BF7E6-8567-4B63-AD19-680BEA7C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5DEAC6-A1CB-45E9-92B9-0AD5D0D3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78E7478-E4DC-48BF-A98D-4B03EED6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350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B8436-1693-4BBD-B8EA-87587C1D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3D6740-E9E2-405F-A7FC-EEC81E344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C63AD4-78D0-4E08-B8CF-E46B97A26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3FEB44-7F1C-4675-B146-B4E89DDB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1186D-76FD-4981-9AEC-0DACC302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8283FC-0788-4933-BC0E-546F1090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935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2CE33-F863-4944-B958-0EE49DD5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3936E6-CDEE-4DD8-9899-90B6F8BD7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2FC01A-CC22-4F32-8C4A-2C067454F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623E1BB-E1E5-4A10-8E93-4FB4D122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ADC8B32-E3A3-411C-9489-3F2D5177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BC636B-080C-4443-90D9-222F7261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027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FF6803-43C3-4007-8E8B-129D7523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B87DDD-139B-468F-BE4C-80436AF6D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C50848A-B5A9-41DC-A631-0C3216B6C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198856-F3A7-4C14-A8A1-344E251ED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90E68F9-9804-43C1-8BB8-6171DAA65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2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B57404-9288-4A99-B6A8-76D3E6EE6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6975566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B0BE3B25-BA45-4874-8153-12AA1E70CC14}"/>
              </a:ext>
            </a:extLst>
          </p:cNvPr>
          <p:cNvSpPr/>
          <p:nvPr/>
        </p:nvSpPr>
        <p:spPr>
          <a:xfrm>
            <a:off x="926874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715A0C0D-1F2B-4B8C-BECB-E9028E59B3D5}"/>
              </a:ext>
            </a:extLst>
          </p:cNvPr>
          <p:cNvSpPr/>
          <p:nvPr/>
        </p:nvSpPr>
        <p:spPr>
          <a:xfrm>
            <a:off x="2868093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8CE8C93-2D0D-4C23-8D65-F5B729A8279E}"/>
              </a:ext>
            </a:extLst>
          </p:cNvPr>
          <p:cNvSpPr/>
          <p:nvPr/>
        </p:nvSpPr>
        <p:spPr>
          <a:xfrm>
            <a:off x="926874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F22EA3AD-6580-404F-BA65-546A0C827C56}"/>
              </a:ext>
            </a:extLst>
          </p:cNvPr>
          <p:cNvSpPr/>
          <p:nvPr/>
        </p:nvSpPr>
        <p:spPr>
          <a:xfrm>
            <a:off x="2868093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B66ED90-1477-4530-9BAE-AA865CD3ED03}"/>
              </a:ext>
            </a:extLst>
          </p:cNvPr>
          <p:cNvSpPr/>
          <p:nvPr/>
        </p:nvSpPr>
        <p:spPr>
          <a:xfrm>
            <a:off x="6750532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A7C1D3DA-27A2-479C-BBCD-049A879C7624}"/>
              </a:ext>
            </a:extLst>
          </p:cNvPr>
          <p:cNvSpPr/>
          <p:nvPr/>
        </p:nvSpPr>
        <p:spPr>
          <a:xfrm>
            <a:off x="4809312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4A93F420-ABA3-4049-9B51-B0244C765092}"/>
              </a:ext>
            </a:extLst>
          </p:cNvPr>
          <p:cNvSpPr/>
          <p:nvPr/>
        </p:nvSpPr>
        <p:spPr>
          <a:xfrm>
            <a:off x="4809312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77B22454-3ED3-47AB-959F-73B43212CF99}"/>
              </a:ext>
            </a:extLst>
          </p:cNvPr>
          <p:cNvSpPr/>
          <p:nvPr/>
        </p:nvSpPr>
        <p:spPr>
          <a:xfrm>
            <a:off x="6750532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E9138-D235-4CA0-A363-45499298077E}"/>
              </a:ext>
            </a:extLst>
          </p:cNvPr>
          <p:cNvSpPr txBox="1"/>
          <p:nvPr/>
        </p:nvSpPr>
        <p:spPr>
          <a:xfrm rot="19013809">
            <a:off x="903668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Б</a:t>
            </a:r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ЫСТРО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B9CAC5E2-8AF9-4E92-A808-19F33B96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4808" y="228600"/>
            <a:ext cx="1017899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D9FD76-DE34-4A2F-94B1-D01CC59810B8}"/>
              </a:ext>
            </a:extLst>
          </p:cNvPr>
          <p:cNvSpPr txBox="1"/>
          <p:nvPr/>
        </p:nvSpPr>
        <p:spPr>
          <a:xfrm rot="19013809">
            <a:off x="4736072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МЕДЛЕННО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32C0AEE-8495-4AA1-8B56-3E45F57F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3998" y="228600"/>
            <a:ext cx="1004327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811C2C-72B2-4439-A153-FF541CF66FBA}"/>
              </a:ext>
            </a:extLst>
          </p:cNvPr>
          <p:cNvSpPr txBox="1"/>
          <p:nvPr/>
        </p:nvSpPr>
        <p:spPr>
          <a:xfrm rot="19013809">
            <a:off x="2805664" y="121461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ТИХО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DB149868-22B8-4BD8-B307-3E533F8B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74" l="9668" r="90137">
                        <a14:foregroundMark x1="32031" y1="34961" x2="47754" y2="41992"/>
                        <a14:foregroundMark x1="62109" y1="30599" x2="69922" y2="36719"/>
                        <a14:foregroundMark x1="54297" y1="30599" x2="76465" y2="43685"/>
                        <a14:foregroundMark x1="54297" y1="31315" x2="70996" y2="47070"/>
                        <a14:foregroundMark x1="27539" y1="32161" x2="40918" y2="42513"/>
                        <a14:foregroundMark x1="35742" y1="29622" x2="42676" y2="35352"/>
                        <a14:foregroundMark x1="33984" y1="29883" x2="46094" y2="38802"/>
                        <a14:foregroundMark x1="43457" y1="32747" x2="44336" y2="43359"/>
                        <a14:foregroundMark x1="28027" y1="35026" x2="38770" y2="50521"/>
                        <a14:foregroundMark x1="37891" y1="40820" x2="43945" y2="45378"/>
                        <a14:foregroundMark x1="52539" y1="34180" x2="68848" y2="49089"/>
                        <a14:foregroundMark x1="15039" y1="59180" x2="15039" y2="59180"/>
                        <a14:foregroundMark x1="12891" y1="55729" x2="11621" y2="52865"/>
                        <a14:foregroundMark x1="90234" y1="42578" x2="90234" y2="42578"/>
                        <a14:foregroundMark x1="9668" y1="44596" x2="9668" y2="44596"/>
                        <a14:foregroundMark x1="9668" y1="45378" x2="10059" y2="46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8279" y="130628"/>
            <a:ext cx="850519" cy="127577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CA4900-3B55-4F94-B94B-F317DD024E3D}"/>
              </a:ext>
            </a:extLst>
          </p:cNvPr>
          <p:cNvSpPr txBox="1"/>
          <p:nvPr/>
        </p:nvSpPr>
        <p:spPr>
          <a:xfrm rot="19225676">
            <a:off x="6706758" y="113296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ГРОМКО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8CEC07CD-E1C6-4445-851D-AEBFEFFE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4533" y="307589"/>
            <a:ext cx="948414" cy="8221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F6E9470-6713-465A-82B5-F775662195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602" y="1761219"/>
            <a:ext cx="1522720" cy="152272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BEDC2F-E033-4FC8-B220-255F5DB076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563" y="3276600"/>
            <a:ext cx="1522719" cy="152271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AA9CDA2-DEF1-4175-9B8E-46904E53AA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989" y="1783673"/>
            <a:ext cx="1480386" cy="14803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3AE8D77-6CC9-42CD-9F79-336928C976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959" y="1804270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1F9CA2-ABE8-4100-8B27-4C35C6ABFE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2683" y="4927921"/>
            <a:ext cx="1288490" cy="12953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A58BD63-52DB-4787-9EC8-FC9BADF1E0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0795" y="3447534"/>
            <a:ext cx="1480387" cy="148038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CC1B57C-6193-4C17-AABB-32CCFF9394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261" y="4895318"/>
            <a:ext cx="1315123" cy="131512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011251-53FB-4D82-87F9-F9AED3E700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6988" y="3265426"/>
            <a:ext cx="1434758" cy="1434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AE479A4-96CD-4EF1-8F88-79CF36079A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960" y="3447534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9FD2FA6-04F7-4E89-BBB1-889A52F767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5432" y="5091222"/>
            <a:ext cx="1378980" cy="137898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833D85-5E85-4746-8D53-89E729059F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7776">
            <a:off x="6893537" y="4898665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0E660D-75A1-4D27-B8B6-64FB27B9EC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2434" y="1847791"/>
            <a:ext cx="1172399" cy="11723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82A3D86-7416-4714-B343-6E4B69FF30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27" y="3289621"/>
            <a:ext cx="3276600" cy="32766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7A9FFC-1E2D-46E8-B360-B75B274A99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" y="6033877"/>
            <a:ext cx="837055" cy="72434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F817D2F-BF51-4776-8176-3E681FF449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98" y="1078846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6</cp:revision>
  <dcterms:created xsi:type="dcterms:W3CDTF">2025-11-20T15:30:35Z</dcterms:created>
  <dcterms:modified xsi:type="dcterms:W3CDTF">2025-11-20T19:19:26Z</dcterms:modified>
</cp:coreProperties>
</file>