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0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2D978-0728-4B6C-8CE6-29C427362269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48BD0-297C-4A11-9796-D71A495DD2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502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5E046-E749-481A-A71F-3BB1078A5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133DB0E-FA02-4040-BEDA-1CA302CA7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C9B184-15D2-484D-A93B-966A6AF1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16A5DF-1B45-40BC-9246-D3C3FD18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069D55-7AC7-4FC9-AC62-244B9C92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697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7201E-0774-4768-80E5-25AC58B4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A4B7A8B-AE5B-4DF2-88CF-24A4DEAB6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0476E-5BEF-42A5-B819-4684F809A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C5E9E4-E65E-4255-A990-49A15919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9B8BF0-69A5-423F-A006-CF6CDCC6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208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9DE55A9-80E3-4B04-A342-EE0D2924A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51285C-B874-40A4-8DB9-AC95E3503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D6C4D1-AAD4-49E4-8565-31EC79D5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78BFE2-FF1F-4B64-8D9A-C57529F7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47B231-8DFA-408C-A4DD-23D385EB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960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F27C2-8382-4CA3-BCE7-3D02A183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57E0406-5BE4-4203-87CF-93C69DB72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C42BA-C1DD-46CC-91C2-655241B4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48B47A-9B43-4A72-9881-D5327E9A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DA9220-009E-4B61-A960-99715CDC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09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3993D-B566-47AE-9AED-5BA2C949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3B2D39-0806-498B-9A2F-97BFCE2C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1992F71-6DEE-4B9B-93C2-89C55CE8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413F1-0D19-4CB7-B949-78364190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1C1D34-2A51-4693-9A14-22648578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93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847C8-3085-476A-BD70-6000CF8F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B310BAF-AD7D-45CE-A313-F6FC3C396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AE061A-6A97-43B0-9781-955EB83A7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9D52B51-0274-4BD4-A571-B6AC5337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583CE4-86AC-4AA4-893F-7AB8457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C076A-7C9C-47A4-A6EB-EF2DA143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7EB42-9153-4869-9228-F5E948FF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94B0F7-C4F3-4DFA-8238-9554051A6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54BE19D-9311-4812-A9D2-4D8792601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BA1CCBC-14A4-4228-93E4-AB2AB85F0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6693803-A7B7-4F12-BB39-4E040D52E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BC4260-68C8-456E-BA23-EEDBD204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4AC0D9-1769-4881-AAB9-50DFCE8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04D6ECE-1C31-43C3-B68D-77DE749C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344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DD74-F646-43DA-8788-F490D054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E47D0BE-7D98-422C-9A84-5CEA02BD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BFB30C4-647C-4DD4-8382-5AC4207B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BF6F073-356D-428A-ACAC-A2C6243B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8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9318D05-5B42-4F08-A379-9445EA3E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87B7098-95B0-438A-9F02-314B4412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F77C0E-CF62-482A-8EF0-101941D8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44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18260-724C-455B-84E4-D5F5B7BD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B61B3A-2548-4C9C-BADF-F1DA797DB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B0C722-4B5F-4B27-AA6A-56E7D7079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7ED4F47-A485-4C81-BE81-77BEF1D8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27688A-D592-462D-91D1-85DDAB9F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6E1F208-8E1F-4E54-AB07-9B4E203D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359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6251C-71AC-43A1-B3F7-3AD52218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DAEC05C-A9E4-444D-AE94-5DE944BCE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BD986C-DDF5-4D34-8DE7-03BA9A3BA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5CD850E-1B15-41BB-87E7-932831F7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2F644C-ED87-4EEA-BA3A-8FAF4DA7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DFFC474-1B26-411E-AF25-5FD79C41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269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3D5C7E-7D9C-4289-88E0-6CBDAA6B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DFC01C-7217-4AB0-A470-B91F9FE08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1DB5FB-A65F-4783-BD45-F9B675993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2314-D0BE-41FE-881D-883BFE383D3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36863A-6DC4-4507-809A-49949227A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2E0D0E-357C-4DFA-A5C5-83A1E512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2E8C8-7B16-4D63-86ED-64E6C0184DB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34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3181FE-9442-41F0-ABB6-E16FA703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22">
            <a:extLst>
              <a:ext uri="{FF2B5EF4-FFF2-40B4-BE49-F238E27FC236}">
                <a16:creationId xmlns:a16="http://schemas.microsoft.com/office/drawing/2014/main" id="{0937B62F-9701-4D38-BA24-3CA3D2870867}"/>
              </a:ext>
            </a:extLst>
          </p:cNvPr>
          <p:cNvGrpSpPr/>
          <p:nvPr/>
        </p:nvGrpSpPr>
        <p:grpSpPr>
          <a:xfrm>
            <a:off x="6045200" y="4242332"/>
            <a:ext cx="3129280" cy="2738754"/>
            <a:chOff x="9029700" y="-101600"/>
            <a:chExt cx="3129280" cy="2738754"/>
          </a:xfrm>
        </p:grpSpPr>
        <p:pic>
          <p:nvPicPr>
            <p:cNvPr id="6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03F9A1A-5112-4A42-868C-3E528FB27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700" y="-101600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1C5FF93-CA41-4231-B6B7-C9669FD80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6797">
              <a:off x="9606697" y="378032"/>
              <a:ext cx="1523871" cy="15238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18">
            <a:extLst>
              <a:ext uri="{FF2B5EF4-FFF2-40B4-BE49-F238E27FC236}">
                <a16:creationId xmlns:a16="http://schemas.microsoft.com/office/drawing/2014/main" id="{3FD189B8-6C60-4A27-B6F8-BD4F3EBF6202}"/>
              </a:ext>
            </a:extLst>
          </p:cNvPr>
          <p:cNvGrpSpPr/>
          <p:nvPr/>
        </p:nvGrpSpPr>
        <p:grpSpPr>
          <a:xfrm>
            <a:off x="3073175" y="4238132"/>
            <a:ext cx="3129280" cy="2738754"/>
            <a:chOff x="9161780" y="2062480"/>
            <a:chExt cx="3129280" cy="2738754"/>
          </a:xfrm>
        </p:grpSpPr>
        <p:pic>
          <p:nvPicPr>
            <p:cNvPr id="9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DD06FC33-E097-4FD8-ABA8-B4F0C19B9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780" y="2062480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C8265EA-79F7-4C06-8C5F-4326A4CDC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71494" y="2381535"/>
              <a:ext cx="1788268" cy="17882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4">
            <a:extLst>
              <a:ext uri="{FF2B5EF4-FFF2-40B4-BE49-F238E27FC236}">
                <a16:creationId xmlns:a16="http://schemas.microsoft.com/office/drawing/2014/main" id="{18B74E3C-E94A-4FA7-9F25-E5FEF91DF64E}"/>
              </a:ext>
            </a:extLst>
          </p:cNvPr>
          <p:cNvGrpSpPr/>
          <p:nvPr/>
        </p:nvGrpSpPr>
        <p:grpSpPr>
          <a:xfrm>
            <a:off x="75975" y="4238132"/>
            <a:ext cx="3129280" cy="2738754"/>
            <a:chOff x="195355" y="4226558"/>
            <a:chExt cx="3129280" cy="2738754"/>
          </a:xfrm>
        </p:grpSpPr>
        <p:pic>
          <p:nvPicPr>
            <p:cNvPr id="12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0C6B6F7C-1356-4DAC-A217-62658F7D5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5" y="422655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443A0C7-34DD-4B46-B2DA-998CB5BEE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7673" y="4629797"/>
              <a:ext cx="1760839" cy="17608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9">
            <a:extLst>
              <a:ext uri="{FF2B5EF4-FFF2-40B4-BE49-F238E27FC236}">
                <a16:creationId xmlns:a16="http://schemas.microsoft.com/office/drawing/2014/main" id="{CE754356-D198-4C8C-A2C7-AA5B69732B07}"/>
              </a:ext>
            </a:extLst>
          </p:cNvPr>
          <p:cNvGrpSpPr/>
          <p:nvPr/>
        </p:nvGrpSpPr>
        <p:grpSpPr>
          <a:xfrm>
            <a:off x="11325" y="-65531"/>
            <a:ext cx="3129280" cy="2738754"/>
            <a:chOff x="119380" y="-101598"/>
            <a:chExt cx="3129280" cy="2738754"/>
          </a:xfrm>
        </p:grpSpPr>
        <p:pic>
          <p:nvPicPr>
            <p:cNvPr id="15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FC9F6E5-D975-414B-B5C2-DEDA60846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8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C63E91F-BF01-4916-97CE-9B8363DC9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86711">
              <a:off x="650828" y="339711"/>
              <a:ext cx="1576850" cy="1576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20">
            <a:extLst>
              <a:ext uri="{FF2B5EF4-FFF2-40B4-BE49-F238E27FC236}">
                <a16:creationId xmlns:a16="http://schemas.microsoft.com/office/drawing/2014/main" id="{6B24206A-207E-4BCC-B696-E48DA4AE1F42}"/>
              </a:ext>
            </a:extLst>
          </p:cNvPr>
          <p:cNvGrpSpPr/>
          <p:nvPr/>
        </p:nvGrpSpPr>
        <p:grpSpPr>
          <a:xfrm>
            <a:off x="2896765" y="-65532"/>
            <a:ext cx="3129280" cy="2738754"/>
            <a:chOff x="3004820" y="-101599"/>
            <a:chExt cx="3129280" cy="2738754"/>
          </a:xfrm>
        </p:grpSpPr>
        <p:pic>
          <p:nvPicPr>
            <p:cNvPr id="18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C3E73E64-7895-4CEC-AC1C-ACC94786F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820" y="-101599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F09B97B1-6011-4BFB-9F5D-C6063106B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5395" y="337965"/>
              <a:ext cx="1580342" cy="1580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21">
            <a:extLst>
              <a:ext uri="{FF2B5EF4-FFF2-40B4-BE49-F238E27FC236}">
                <a16:creationId xmlns:a16="http://schemas.microsoft.com/office/drawing/2014/main" id="{8DF5BD08-8958-4B5D-AF9A-296A7D9B1FE0}"/>
              </a:ext>
            </a:extLst>
          </p:cNvPr>
          <p:cNvGrpSpPr/>
          <p:nvPr/>
        </p:nvGrpSpPr>
        <p:grpSpPr>
          <a:xfrm>
            <a:off x="5919366" y="-75445"/>
            <a:ext cx="3129280" cy="2738754"/>
            <a:chOff x="6032500" y="-101598"/>
            <a:chExt cx="3129280" cy="2738754"/>
          </a:xfrm>
        </p:grpSpPr>
        <p:pic>
          <p:nvPicPr>
            <p:cNvPr id="21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46524D45-36CD-47BD-9FA6-9BE64717F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0CBBAF2B-1073-45B7-AFB0-00CBBCD3B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42114" y="234938"/>
              <a:ext cx="1823300" cy="1823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15">
            <a:extLst>
              <a:ext uri="{FF2B5EF4-FFF2-40B4-BE49-F238E27FC236}">
                <a16:creationId xmlns:a16="http://schemas.microsoft.com/office/drawing/2014/main" id="{5F9AD330-4AE6-4E90-A810-E1D1A153A836}"/>
              </a:ext>
            </a:extLst>
          </p:cNvPr>
          <p:cNvGrpSpPr/>
          <p:nvPr/>
        </p:nvGrpSpPr>
        <p:grpSpPr>
          <a:xfrm>
            <a:off x="87300" y="2098547"/>
            <a:ext cx="3129280" cy="2738754"/>
            <a:chOff x="195355" y="2062480"/>
            <a:chExt cx="3129280" cy="2738754"/>
          </a:xfrm>
        </p:grpSpPr>
        <p:pic>
          <p:nvPicPr>
            <p:cNvPr id="24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CD3E3A3E-9478-4542-8778-BDC096F05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5" y="2062480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FC1EE9E8-A672-473E-8FEE-749454FC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484" y="2451190"/>
              <a:ext cx="1718109" cy="17181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16">
            <a:extLst>
              <a:ext uri="{FF2B5EF4-FFF2-40B4-BE49-F238E27FC236}">
                <a16:creationId xmlns:a16="http://schemas.microsoft.com/office/drawing/2014/main" id="{76C6824F-F1EC-41EE-BD60-8E933FAB99CA}"/>
              </a:ext>
            </a:extLst>
          </p:cNvPr>
          <p:cNvGrpSpPr/>
          <p:nvPr/>
        </p:nvGrpSpPr>
        <p:grpSpPr>
          <a:xfrm>
            <a:off x="3028845" y="2098548"/>
            <a:ext cx="3129280" cy="2738754"/>
            <a:chOff x="3136900" y="2062481"/>
            <a:chExt cx="3129280" cy="2738754"/>
          </a:xfrm>
        </p:grpSpPr>
        <p:pic>
          <p:nvPicPr>
            <p:cNvPr id="27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FE738B90-7F0F-4B63-9A8E-096DA4C1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900" y="2062481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6EC3B990-1E9E-4D5C-8D36-EBAB94FEA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79268" y="2516037"/>
              <a:ext cx="1627541" cy="1627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17">
            <a:extLst>
              <a:ext uri="{FF2B5EF4-FFF2-40B4-BE49-F238E27FC236}">
                <a16:creationId xmlns:a16="http://schemas.microsoft.com/office/drawing/2014/main" id="{A7A500E0-20C4-417B-906F-187553860AFC}"/>
              </a:ext>
            </a:extLst>
          </p:cNvPr>
          <p:cNvGrpSpPr/>
          <p:nvPr/>
        </p:nvGrpSpPr>
        <p:grpSpPr>
          <a:xfrm>
            <a:off x="6056525" y="2098549"/>
            <a:ext cx="3129280" cy="2738754"/>
            <a:chOff x="6164580" y="2062482"/>
            <a:chExt cx="3129280" cy="2738754"/>
          </a:xfrm>
        </p:grpSpPr>
        <p:pic>
          <p:nvPicPr>
            <p:cNvPr id="30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C473EDB5-DA6C-4964-B386-BC654420F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580" y="2062482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7EA94F8F-D08F-498B-BACD-2F08B527E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11327" y="2429043"/>
              <a:ext cx="1685596" cy="1685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E35B3CB-3ACA-4331-B61F-4385654EF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71" y="4015474"/>
            <a:ext cx="2666619" cy="266661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F9D06C6-3504-45A3-B27B-6ACB68260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64" y="552566"/>
            <a:ext cx="5626616" cy="5626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3C554CD-7A8B-4871-BD42-200127D21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99" y="548366"/>
            <a:ext cx="5635016" cy="563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511BECB-34A6-447A-8420-685316066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26" y="512545"/>
            <a:ext cx="5709300" cy="570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5619C32-9C20-4F98-8136-4AB5525BA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12" y="481796"/>
            <a:ext cx="5720818" cy="572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37DFC40-3B0B-417C-A090-4740D9C8E5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6" y="476226"/>
            <a:ext cx="5720818" cy="572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DB1C1E9-BA7C-4DE2-94DE-2F880FED8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06" y="502020"/>
            <a:ext cx="5695023" cy="569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EEBBF6C-7B6C-48DF-9E64-43CAE479E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03" y="477596"/>
            <a:ext cx="5695023" cy="569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FD729E-194D-4FF0-B53B-2B7A4439A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02" y="460350"/>
            <a:ext cx="5688349" cy="568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91638AA-90FD-4557-B45B-FFF33D060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4" y="447601"/>
            <a:ext cx="5699937" cy="5699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948A713-33B7-46F7-9F5E-97C7DD520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46" y="1160459"/>
            <a:ext cx="2588030" cy="260930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C6B2A23-5086-4F07-A3A6-BA4FBA3D4B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7" y="6159790"/>
            <a:ext cx="776269" cy="7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E4B43F-5D02-4618-9DBF-F016C8235EB1}"/>
</file>

<file path=customXml/itemProps2.xml><?xml version="1.0" encoding="utf-8"?>
<ds:datastoreItem xmlns:ds="http://schemas.openxmlformats.org/officeDocument/2006/customXml" ds:itemID="{432ABA38-7C55-420A-922B-7994BE618557}"/>
</file>

<file path=customXml/itemProps3.xml><?xml version="1.0" encoding="utf-8"?>
<ds:datastoreItem xmlns:ds="http://schemas.openxmlformats.org/officeDocument/2006/customXml" ds:itemID="{48059B7C-1658-4C4D-A97D-A324E999E092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2025-11-20T13:51:23Z</dcterms:created>
  <dcterms:modified xsi:type="dcterms:W3CDTF">2025-11-20T15:22:09Z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