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B19556-DA79-4E70-90B5-012BCA3DD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AEB62CE-11ED-4E82-B377-B1B4DB456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BB4F482-4156-4BE6-BDCF-80F29E929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0D103F-46B1-455C-B27F-6C66E482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1BD868C-0FE2-40C4-96C3-CAC7DBE64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3314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76C83-AE0F-4561-90D4-C09A1AC15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E0971FA-512B-4BB0-9938-12D1353C4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F69EAB4-FE50-4C8C-8D35-FC943945A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52EFCEC-45C8-404E-A244-A80E93237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643867-29C5-4298-A5F0-871F05D53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86143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0D0C1FD8-AAB9-436D-8960-575253B0F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BF434F7-1DB0-4D1C-8111-3A4FB967A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CC6A56E-4711-401C-AECB-22DBD7573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4BAAE3B-06B4-4E89-B7C2-D150A1F9D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8949854-357B-4EB0-AC44-8E514CF63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5330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4AB7E-E00B-45F4-913A-96722404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929924F-201A-4C0E-A927-DA2A14726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05E900A-5B0F-4AC4-8E65-4AE4FCD6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15DB41-31BC-4221-AEF3-5C73F9EE3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11EC58-6433-47C4-81EA-7ABC45E2C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6979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D6E12-0C53-4E48-A795-9A5DDE947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3396C7-CA22-4783-BA40-F1845B97E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A7C6EEE-912A-4DEF-921B-0FEB0AE09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478FDCE-6525-48E4-B463-32E9DF003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DDFAB5B-7144-4294-B870-B4E75758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213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75CC9-3305-402A-9D7E-DF2451429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FA09D2-0B08-4627-8257-CE9E51C2A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4F061CA-482C-4A93-B527-BE5552294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68152B6-4CA2-43AB-9F8C-729E94C13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33612-CA1C-4A82-BFBD-FA9594BB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583A450-62F0-49CB-924F-891F9D2C1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906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4796BA-EFC7-4E31-BBF3-34E2049E9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D1423CD-5903-4645-8EF9-2250724034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1889DA7-9AF0-423E-A5AB-54936BB659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E41DF2E-471A-41BA-9F1F-B0E123F6F8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F73282E-8A96-4B31-8027-7F5616688D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4FBD08C-0AF0-4388-98AF-8FAA6BBE3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0A7F540-5B3A-42FD-8CEB-1E0D5077D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3280D3A-38CA-4C5B-91C6-FFED34239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944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41F79A-C5BA-41FC-9FF2-5692AD71A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5F7B6DF8-9B5A-408D-8406-1BFE1FDC6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BE9C678-C89F-46BE-A5E8-D5FA1A15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53D6EA2D-803D-4797-9AA0-E207441B7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7163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365E8600-A0B4-4E41-AF3C-27F419A1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A33B2FF-CAA7-4C77-AC9E-A0FD2395E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9FA9BA56-D29A-4E74-8C39-36E0EF06C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546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DE99B-C75A-48DC-9761-EFBD02D3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AA2873-2045-4043-8862-98C9271B3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55E7FD1-F596-4491-BEA7-89D79F547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ADBAED2-228D-40D2-951B-3D6A90F75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3B93A8F-23E5-4583-92B8-9419CD40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68446E6-7923-41DD-826F-FC6341A86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864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0D39EB-9000-40BD-9163-CD43D3001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871FCE0-8044-467B-B902-9A6FBE77D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EBC7646-C1B1-48DA-AB37-E286092011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41B609A-6B51-4B58-9560-6475AD6CA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29DC849-9F64-4DC6-B083-5EFD5ED94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FEE7898-17F2-4283-8E88-0059EE5B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651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2863B3C-FCD6-4EE9-B8E2-3180DAB5C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7A4FA40-5A06-4970-966F-0AA9C29600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708E44-0CF4-44C7-A304-7D4E80E1C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0D4BB1-FC52-4C7D-BB84-851D8E3D4193}" type="datetimeFigureOut">
              <a:rPr lang="uk-UA" smtClean="0"/>
              <a:t>20.11.2025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649BBED-5C8E-452C-A999-8DD34DEA3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846D29-6631-4047-9DC2-F73E8855EA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34A96-57E2-49C8-ACAD-71D22383048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5524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image" Target="../media/image1.jp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microsoft.com/office/2007/relationships/hdphoto" Target="../media/hdphoto1.wdp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7AE4F2-9B20-4023-A74F-508F13551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0CF183C7-F666-4A92-AF16-4EBB4458FCFC}"/>
              </a:ext>
            </a:extLst>
          </p:cNvPr>
          <p:cNvSpPr/>
          <p:nvPr/>
        </p:nvSpPr>
        <p:spPr>
          <a:xfrm>
            <a:off x="1943100" y="177800"/>
            <a:ext cx="7912101" cy="64516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0A6AF8E0-49A0-4617-8408-972D9A2F0F81}"/>
              </a:ext>
            </a:extLst>
          </p:cNvPr>
          <p:cNvGrpSpPr/>
          <p:nvPr/>
        </p:nvGrpSpPr>
        <p:grpSpPr>
          <a:xfrm>
            <a:off x="264584" y="507711"/>
            <a:ext cx="1540933" cy="1343163"/>
            <a:chOff x="396875" y="761566"/>
            <a:chExt cx="2311400" cy="2014744"/>
          </a:xfrm>
        </p:grpSpPr>
        <p:sp>
          <p:nvSpPr>
            <p:cNvPr id="8" name="Прямокутник: округлені кути 7">
              <a:extLst>
                <a:ext uri="{FF2B5EF4-FFF2-40B4-BE49-F238E27FC236}">
                  <a16:creationId xmlns:a16="http://schemas.microsoft.com/office/drawing/2014/main" id="{33AB56E9-AC43-4386-BDFE-FA831A474A74}"/>
                </a:ext>
              </a:extLst>
            </p:cNvPr>
            <p:cNvSpPr/>
            <p:nvPr/>
          </p:nvSpPr>
          <p:spPr>
            <a:xfrm>
              <a:off x="396875" y="761566"/>
              <a:ext cx="2311400" cy="2014744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sz="120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D32F36EE-011A-496B-8988-152BC3E795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575" y="865443"/>
              <a:ext cx="1778000" cy="1806989"/>
            </a:xfrm>
            <a:prstGeom prst="rect">
              <a:avLst/>
            </a:prstGeom>
            <a:effectLst>
              <a:glow rad="165100">
                <a:schemeClr val="bg1"/>
              </a:glow>
            </a:effectLst>
          </p:spPr>
        </p:pic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C675C320-66C1-41C3-97E9-4FA3FD6D4F75}"/>
              </a:ext>
            </a:extLst>
          </p:cNvPr>
          <p:cNvGrpSpPr/>
          <p:nvPr/>
        </p:nvGrpSpPr>
        <p:grpSpPr>
          <a:xfrm>
            <a:off x="241300" y="1993598"/>
            <a:ext cx="1532467" cy="1350130"/>
            <a:chOff x="361950" y="2990396"/>
            <a:chExt cx="2298700" cy="2025195"/>
          </a:xfrm>
        </p:grpSpPr>
        <p:sp>
          <p:nvSpPr>
            <p:cNvPr id="10" name="Прямокутник: округлені кути 9">
              <a:extLst>
                <a:ext uri="{FF2B5EF4-FFF2-40B4-BE49-F238E27FC236}">
                  <a16:creationId xmlns:a16="http://schemas.microsoft.com/office/drawing/2014/main" id="{B204FC75-F6B5-492E-B385-1616501257A7}"/>
                </a:ext>
              </a:extLst>
            </p:cNvPr>
            <p:cNvSpPr/>
            <p:nvPr/>
          </p:nvSpPr>
          <p:spPr>
            <a:xfrm>
              <a:off x="361950" y="2990396"/>
              <a:ext cx="2298700" cy="2006600"/>
            </a:xfrm>
            <a:prstGeom prst="roundRect">
              <a:avLst/>
            </a:prstGeom>
            <a:solidFill>
              <a:srgbClr val="FF000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sz="1200"/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8812A6EF-A886-4404-B720-0DD57DE86A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55" t="25926" r="16297" b="21482"/>
            <a:stretch/>
          </p:blipFill>
          <p:spPr>
            <a:xfrm>
              <a:off x="443279" y="3223077"/>
              <a:ext cx="2072543" cy="1792514"/>
            </a:xfrm>
            <a:prstGeom prst="rect">
              <a:avLst/>
            </a:prstGeom>
            <a:effectLst>
              <a:glow rad="152400">
                <a:schemeClr val="bg1"/>
              </a:glow>
            </a:effectLst>
          </p:spPr>
        </p:pic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767CF4C6-BF65-4086-8570-491006EF052E}"/>
              </a:ext>
            </a:extLst>
          </p:cNvPr>
          <p:cNvGrpSpPr/>
          <p:nvPr/>
        </p:nvGrpSpPr>
        <p:grpSpPr>
          <a:xfrm>
            <a:off x="232834" y="3441095"/>
            <a:ext cx="1540933" cy="1337733"/>
            <a:chOff x="349251" y="5161642"/>
            <a:chExt cx="2311399" cy="2006599"/>
          </a:xfrm>
        </p:grpSpPr>
        <p:sp>
          <p:nvSpPr>
            <p:cNvPr id="11" name="Прямокутник: округлені кути 10">
              <a:extLst>
                <a:ext uri="{FF2B5EF4-FFF2-40B4-BE49-F238E27FC236}">
                  <a16:creationId xmlns:a16="http://schemas.microsoft.com/office/drawing/2014/main" id="{C91E3344-04C2-47D7-A6C6-C8AA68D6B019}"/>
                </a:ext>
              </a:extLst>
            </p:cNvPr>
            <p:cNvSpPr/>
            <p:nvPr/>
          </p:nvSpPr>
          <p:spPr>
            <a:xfrm>
              <a:off x="349251" y="5161642"/>
              <a:ext cx="2311399" cy="2006599"/>
            </a:xfrm>
            <a:prstGeom prst="roundRect">
              <a:avLst/>
            </a:prstGeom>
            <a:solidFill>
              <a:srgbClr val="00B0F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sz="1200"/>
            </a:p>
          </p:txBody>
        </p: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5024966-D8FD-4863-A738-5AE18EF34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99805" l="9961" r="89844">
                          <a14:foregroundMark x1="44336" y1="45898" x2="43555" y2="52051"/>
                          <a14:foregroundMark x1="58789" y1="47070" x2="62207" y2="50879"/>
                          <a14:foregroundMark x1="62207" y1="50879" x2="62500" y2="51465"/>
                          <a14:foregroundMark x1="61719" y1="45605" x2="66699" y2="54688"/>
                          <a14:foregroundMark x1="66699" y1="54688" x2="66699" y2="54688"/>
                          <a14:foregroundMark x1="55078" y1="55566" x2="56836" y2="60254"/>
                          <a14:foregroundMark x1="52539" y1="58105" x2="55664" y2="59961"/>
                          <a14:foregroundMark x1="47949" y1="84766" x2="49512" y2="87695"/>
                          <a14:foregroundMark x1="38867" y1="84473" x2="49121" y2="95508"/>
                          <a14:foregroundMark x1="49121" y1="95508" x2="49414" y2="96191"/>
                          <a14:foregroundMark x1="23633" y1="93848" x2="21289" y2="99805"/>
                          <a14:foregroundMark x1="48047" y1="44629" x2="45410" y2="535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41" t="14841" r="21094" b="15627"/>
            <a:stretch/>
          </p:blipFill>
          <p:spPr>
            <a:xfrm>
              <a:off x="663576" y="5248273"/>
              <a:ext cx="1686453" cy="1756345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14090DB5-EBBD-411C-A51F-6E47332DB7F1}"/>
              </a:ext>
            </a:extLst>
          </p:cNvPr>
          <p:cNvGrpSpPr/>
          <p:nvPr/>
        </p:nvGrpSpPr>
        <p:grpSpPr>
          <a:xfrm>
            <a:off x="261067" y="4876195"/>
            <a:ext cx="1532465" cy="1337733"/>
            <a:chOff x="349251" y="7314292"/>
            <a:chExt cx="2298698" cy="2006599"/>
          </a:xfrm>
        </p:grpSpPr>
        <p:sp>
          <p:nvSpPr>
            <p:cNvPr id="12" name="Прямокутник: округлені кути 11">
              <a:extLst>
                <a:ext uri="{FF2B5EF4-FFF2-40B4-BE49-F238E27FC236}">
                  <a16:creationId xmlns:a16="http://schemas.microsoft.com/office/drawing/2014/main" id="{A618F014-2D8B-4250-99F7-28CE2FE592F2}"/>
                </a:ext>
              </a:extLst>
            </p:cNvPr>
            <p:cNvSpPr/>
            <p:nvPr/>
          </p:nvSpPr>
          <p:spPr>
            <a:xfrm>
              <a:off x="349251" y="7314292"/>
              <a:ext cx="2298698" cy="2006599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 sz="120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8B83841E-BB4A-4934-B972-EF595DCF38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1" b="98145" l="9961" r="89941">
                          <a14:foregroundMark x1="43262" y1="49219" x2="50879" y2="58008"/>
                          <a14:foregroundMark x1="50195" y1="50684" x2="53320" y2="55469"/>
                          <a14:foregroundMark x1="65820" y1="52344" x2="67578" y2="56836"/>
                          <a14:foregroundMark x1="30762" y1="63672" x2="30078" y2="65527"/>
                          <a14:foregroundMark x1="39258" y1="90234" x2="41211" y2="97949"/>
                          <a14:foregroundMark x1="41211" y1="97949" x2="41406" y2="9814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8" t="22656" r="17187" b="9375"/>
            <a:stretch/>
          </p:blipFill>
          <p:spPr>
            <a:xfrm>
              <a:off x="596205" y="7462991"/>
              <a:ext cx="1711475" cy="169684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</p:grp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423AFC37-E19E-4E5D-BFDD-BFECFBEFE042}"/>
              </a:ext>
            </a:extLst>
          </p:cNvPr>
          <p:cNvSpPr/>
          <p:nvPr/>
        </p:nvSpPr>
        <p:spPr>
          <a:xfrm>
            <a:off x="2438797" y="435448"/>
            <a:ext cx="1540933" cy="1343163"/>
          </a:xfrm>
          <a:prstGeom prst="round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A57EB1FC-21A9-43EB-8D8D-E70B5A2691FD}"/>
              </a:ext>
            </a:extLst>
          </p:cNvPr>
          <p:cNvSpPr/>
          <p:nvPr/>
        </p:nvSpPr>
        <p:spPr>
          <a:xfrm>
            <a:off x="4230102" y="456010"/>
            <a:ext cx="1540933" cy="1343163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15DFE805-99C5-4966-9E01-A0DC2E2FE992}"/>
              </a:ext>
            </a:extLst>
          </p:cNvPr>
          <p:cNvSpPr/>
          <p:nvPr/>
        </p:nvSpPr>
        <p:spPr>
          <a:xfrm>
            <a:off x="5996308" y="435448"/>
            <a:ext cx="1540933" cy="134316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3CD2CF99-F70D-40BF-8E85-49A9FC6BFDB5}"/>
              </a:ext>
            </a:extLst>
          </p:cNvPr>
          <p:cNvSpPr/>
          <p:nvPr/>
        </p:nvSpPr>
        <p:spPr>
          <a:xfrm>
            <a:off x="7787613" y="436657"/>
            <a:ext cx="1540933" cy="1343163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89DC40F5-B43A-4C9A-8DAE-8B4F42993776}"/>
              </a:ext>
            </a:extLst>
          </p:cNvPr>
          <p:cNvSpPr/>
          <p:nvPr/>
        </p:nvSpPr>
        <p:spPr>
          <a:xfrm>
            <a:off x="2451130" y="1958681"/>
            <a:ext cx="1540933" cy="134316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025925F9-7FFA-42D4-9E1D-5A10D0F86828}"/>
              </a:ext>
            </a:extLst>
          </p:cNvPr>
          <p:cNvSpPr/>
          <p:nvPr/>
        </p:nvSpPr>
        <p:spPr>
          <a:xfrm>
            <a:off x="4210079" y="1982422"/>
            <a:ext cx="1540933" cy="134316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7AB27416-43A3-4005-B408-A8DC3E9E1D19}"/>
              </a:ext>
            </a:extLst>
          </p:cNvPr>
          <p:cNvSpPr/>
          <p:nvPr/>
        </p:nvSpPr>
        <p:spPr>
          <a:xfrm>
            <a:off x="6018713" y="1961860"/>
            <a:ext cx="1540933" cy="1343163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636DF4B2-237D-4E37-B7FD-867F47A64C90}"/>
              </a:ext>
            </a:extLst>
          </p:cNvPr>
          <p:cNvSpPr/>
          <p:nvPr/>
        </p:nvSpPr>
        <p:spPr>
          <a:xfrm>
            <a:off x="7817880" y="1940692"/>
            <a:ext cx="1540933" cy="134316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908EFD3A-ADFE-4286-BD44-463347C167CE}"/>
              </a:ext>
            </a:extLst>
          </p:cNvPr>
          <p:cNvSpPr/>
          <p:nvPr/>
        </p:nvSpPr>
        <p:spPr>
          <a:xfrm>
            <a:off x="2445988" y="3481915"/>
            <a:ext cx="1540933" cy="134316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D51EF39F-78A4-49AE-BCA6-5146EECE1A20}"/>
              </a:ext>
            </a:extLst>
          </p:cNvPr>
          <p:cNvSpPr/>
          <p:nvPr/>
        </p:nvSpPr>
        <p:spPr>
          <a:xfrm>
            <a:off x="4261273" y="3480705"/>
            <a:ext cx="1540933" cy="1343163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7FC61494-378C-4870-8ABC-76DF78C7D878}"/>
              </a:ext>
            </a:extLst>
          </p:cNvPr>
          <p:cNvSpPr/>
          <p:nvPr/>
        </p:nvSpPr>
        <p:spPr>
          <a:xfrm>
            <a:off x="6076558" y="3480705"/>
            <a:ext cx="1540933" cy="1343163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9A6AAC03-F73D-4C32-B2A1-E6170F436A91}"/>
              </a:ext>
            </a:extLst>
          </p:cNvPr>
          <p:cNvSpPr/>
          <p:nvPr/>
        </p:nvSpPr>
        <p:spPr>
          <a:xfrm>
            <a:off x="7867862" y="3481915"/>
            <a:ext cx="1540933" cy="1343163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14219238-2584-492C-A4CC-175ADC25451A}"/>
              </a:ext>
            </a:extLst>
          </p:cNvPr>
          <p:cNvSpPr/>
          <p:nvPr/>
        </p:nvSpPr>
        <p:spPr>
          <a:xfrm>
            <a:off x="2509518" y="4979594"/>
            <a:ext cx="1540933" cy="1343163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ECB3DB50-1165-4F8C-AFEF-2FB40C51E17C}"/>
              </a:ext>
            </a:extLst>
          </p:cNvPr>
          <p:cNvSpPr/>
          <p:nvPr/>
        </p:nvSpPr>
        <p:spPr>
          <a:xfrm>
            <a:off x="4300217" y="5002885"/>
            <a:ext cx="1540933" cy="1343163"/>
          </a:xfrm>
          <a:prstGeom prst="round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B90ECBC0-0941-4F47-ABA8-84E9EA1AE8F8}"/>
              </a:ext>
            </a:extLst>
          </p:cNvPr>
          <p:cNvSpPr/>
          <p:nvPr/>
        </p:nvSpPr>
        <p:spPr>
          <a:xfrm>
            <a:off x="6106731" y="5027679"/>
            <a:ext cx="1540933" cy="1343163"/>
          </a:xfrm>
          <a:prstGeom prst="round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57EDB1D0-48A9-48F7-8D31-47878326E95C}"/>
              </a:ext>
            </a:extLst>
          </p:cNvPr>
          <p:cNvSpPr/>
          <p:nvPr/>
        </p:nvSpPr>
        <p:spPr>
          <a:xfrm>
            <a:off x="7905898" y="5027679"/>
            <a:ext cx="1540933" cy="1343163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120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87AD84-58CB-44F5-BA33-2A8A7F48A5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466" y="413754"/>
            <a:ext cx="1379522" cy="13795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71A280E-F09F-4506-A570-221378582D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102" y="328246"/>
            <a:ext cx="1540933" cy="15409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544D387-CC96-419C-9B83-EB67AEBC30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963" y="361874"/>
            <a:ext cx="1486784" cy="14867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64CF46B-22D3-4515-800B-1C2C4CFF9A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926" y="4990156"/>
            <a:ext cx="1533586" cy="153358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7C1632F-F033-4091-8345-EB399CEE95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98" y="426119"/>
            <a:ext cx="1358294" cy="135829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8C4B09B-2A3B-44B1-979D-40D43315B88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398" y="1971877"/>
            <a:ext cx="1389435" cy="138943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5B70D52-9678-43B8-945E-666CFE460B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044" y="3424892"/>
            <a:ext cx="1409991" cy="1409991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27E78872-7EF7-40BE-9F88-3690789141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732" y="1963473"/>
            <a:ext cx="1424256" cy="142425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36D61B11-4AF7-41A6-B006-D1B39125E0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302" y="5029993"/>
            <a:ext cx="1316055" cy="1316055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3380D0F-5C04-49CB-B171-592F1274A8D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317" y="3466204"/>
            <a:ext cx="1409991" cy="140999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136E2AB1-51DC-4000-BC94-A682E40086E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85" y="4899149"/>
            <a:ext cx="1463170" cy="146317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371A64AD-709C-43AD-AE9B-BDE0FB0DE63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643" y="3403628"/>
            <a:ext cx="1627098" cy="162709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5F8B5B37-2915-42F9-871A-E0511A71521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521" y="3430943"/>
            <a:ext cx="1409991" cy="1409991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FC500F-04C1-4B2C-A379-8BE672F2328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16" y="1859429"/>
            <a:ext cx="1533586" cy="1533586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E642A96-4B40-49F6-BF10-37043975705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960" y="4918597"/>
            <a:ext cx="1533586" cy="153358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DD4785A-122C-4A0D-8D11-EDEAD6C37D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446" y="1892987"/>
            <a:ext cx="1438832" cy="143883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1E0421F-2C13-446E-9F0B-633E3FDF232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801" y="3968223"/>
            <a:ext cx="2473036" cy="2473036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34DA3EC1-8C63-47F2-8315-97D1B84789C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" y="6155244"/>
            <a:ext cx="827159" cy="761440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586DAEF7-E304-4787-A302-B7CC453565E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625" y="762331"/>
            <a:ext cx="4968647" cy="506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30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50B47C3-D872-404A-8160-64F11D47D111}"/>
</file>

<file path=customXml/itemProps2.xml><?xml version="1.0" encoding="utf-8"?>
<ds:datastoreItem xmlns:ds="http://schemas.openxmlformats.org/officeDocument/2006/customXml" ds:itemID="{3DEE5FCB-5436-40FB-A39F-AAA624CDC925}"/>
</file>

<file path=customXml/itemProps3.xml><?xml version="1.0" encoding="utf-8"?>
<ds:datastoreItem xmlns:ds="http://schemas.openxmlformats.org/officeDocument/2006/customXml" ds:itemID="{256A84E7-3989-4472-BFCB-6832728E3C00}"/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2025-11-20T12:49:00Z</dcterms:created>
  <dcterms:modified xsi:type="dcterms:W3CDTF">2025-11-20T16:10:53Z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