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9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21654-81B7-7846-B971-4BA2C7C1EC43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9B4A-C116-5D42-BE32-F7C5D98284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68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17E0-F63C-41E3-85F8-403F3A0147D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197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DE39C-66C9-BA98-F736-676799746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C0B442-ADB2-7C3C-4B61-888E233B9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96E75-C7F3-1694-4DB3-9C914CE2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7A051-39A5-C889-9600-1FE7D667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993AD-AB3D-F928-8D14-2CC36650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54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2C25D-F9A2-5280-6DE9-6147196F6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C497C-3B38-BCEB-F1D6-F3EE8A513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F730A-AA84-668D-A8F1-3FEFB8F1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71E27-0712-D0F8-C711-B3203A14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2B15E-9033-B096-0941-8842A8F1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97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753922-8C3C-2C5C-4488-7F3845AD2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1512FD-1078-3467-8194-7A0A6E9EA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D7935-901E-69C1-8DF9-83B878EC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7B8B2-AEBE-026A-E97F-E32B423B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1A7BE-41B7-45BE-5BA9-5483A52C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58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57192-8FB2-1769-0B85-3A25CC2C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07FD4B-D35F-1906-0597-535BD638A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4D4A6-27AB-7C02-C6A0-319B65F8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AC469-5CB9-8476-4375-2EFD649A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82E46A-2C71-ADC7-6C36-C1554EB2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757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D3AF2-1534-7FF3-62FB-385F03B1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30AD4-DCCC-CC2B-AEE0-AC35B771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52576-A99B-CE8F-B08C-BE4B4EBB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243F12-D6B1-4F37-E54B-F1ACF160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06DF5-83E6-2C42-0E3D-8D93984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26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0DC2F-1757-16C7-3CE1-4C5B3A15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4F019-713B-ACA8-75F9-13A4BC17A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5B0E2F-9EC9-E97B-F39C-9A8FC2A2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7E0E14-4318-75C3-5A0E-AE1473BB1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CB55F-D1CC-4858-E8AA-CE8057F6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1FD80-4109-02FA-C2D1-D014315F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146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98FA2-0A0C-5664-3E24-6042E9E3B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A3ECBE-5C2F-E340-9F27-4A65181B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1C4656-CEF8-EF70-ABC3-16DFA91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BE5BFC-F29D-9C90-8293-EA719C7D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1B3552-68B3-E7C4-5198-D1FD5C8F9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0064AC-DF65-9699-6C64-7942F0F7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D72DE3-3490-0548-EFCF-81C36A04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6F3ADB-4431-CBBE-A860-DF3961A8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440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69150-CAAA-5FC3-2572-4D1D3186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D9D49A-C5DF-612C-3843-2242694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E6632E-C7C0-9BDD-B775-CB87FAB7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16DDA1-C3BD-FF0C-4F84-C9862730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71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9991A0-B820-6A17-8B58-3063CEC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62D6F4-473C-DC8D-3032-436816AC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DF529-3BF6-0ADD-7FCE-7D110DFA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51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B0A86-9D0A-F8EC-CD40-47C2BE53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68CF3-4C23-123A-4064-7727C771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D3943-EFB5-2622-6B60-1729A313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C8B5FC-E0E3-D54C-9869-CCB641D7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F02891-626E-C928-1B26-D9A1C7DD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8A6E43-F29F-28C9-1C36-69CE1CDE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30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8508-EF1B-DB45-A7F2-F46F40F3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3DBC6E-1B36-9B58-74F1-8F672957B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5A3885-E7BC-EF27-A9E2-032566006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1B044D-0321-E6A4-24BF-07EEF32B4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0B8BCC-D4C2-3243-1846-5BC4393F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4BC9D-C71B-BAEB-57CE-49E92891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913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A19DF-91CA-3288-D397-A235723D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48BCB9-87BF-34CD-4A5F-FDA19C24E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B1A22B-2EF2-C52F-E2FF-0E42CB4EB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D52AC-11A6-BA43-B5C3-8150B41B468B}" type="datetimeFigureOut">
              <a:rPr lang="ru-UA" smtClean="0"/>
              <a:t>19.11.2025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F74640-AEA9-050A-4E7E-E718C7FC1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B966A-9086-4F9D-4AA5-BBA1A4824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29AD3-8358-614C-A4BC-3E61AD51E44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023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1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4.png"/><Relationship Id="rId27" Type="http://schemas.microsoft.com/office/2007/relationships/hdphoto" Target="../media/hdphoto7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DC236C0-1BCF-E6D6-17F7-3D17AE5C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 l="183" r="183"/>
          <a:stretch/>
        </p:blipFill>
        <p:spPr bwMode="auto">
          <a:xfrm>
            <a:off x="-80363" y="0"/>
            <a:ext cx="12272363" cy="723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C92C94-684E-74F5-FA3D-2A16FFDB40CE}"/>
              </a:ext>
            </a:extLst>
          </p:cNvPr>
          <p:cNvSpPr/>
          <p:nvPr/>
        </p:nvSpPr>
        <p:spPr>
          <a:xfrm>
            <a:off x="408971" y="583112"/>
            <a:ext cx="9939130" cy="6312988"/>
          </a:xfrm>
          <a:prstGeom prst="roundRect">
            <a:avLst>
              <a:gd name="adj" fmla="val 12000"/>
            </a:avLst>
          </a:prstGeom>
          <a:solidFill>
            <a:srgbClr val="FFFFFF">
              <a:alpha val="6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62994B-3F58-D1CA-0C94-A50E007D08CC}"/>
              </a:ext>
            </a:extLst>
          </p:cNvPr>
          <p:cNvGrpSpPr/>
          <p:nvPr/>
        </p:nvGrpSpPr>
        <p:grpSpPr>
          <a:xfrm>
            <a:off x="2710973" y="751788"/>
            <a:ext cx="1544888" cy="1439793"/>
            <a:chOff x="3127055" y="487072"/>
            <a:chExt cx="1544888" cy="143979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0B9DB5A-EAC4-1D64-F2DD-9E01B896C6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3127055" y="487072"/>
              <a:ext cx="1544888" cy="14397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51E11FDE-58B9-7F1F-18CB-FD9BFFFA26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5594" b="93025" l="59424" r="93896">
                          <a14:foregroundMark x1="59424" y1="63605" x2="62061" y2="84807"/>
                          <a14:foregroundMark x1="62646" y1="87983" x2="63965" y2="90539"/>
                          <a14:foregroundMark x1="65283" y1="93025" x2="65283" y2="93025"/>
                          <a14:foregroundMark x1="65918" y1="56423" x2="65918" y2="56423"/>
                          <a14:foregroundMark x1="69971" y1="56008" x2="69971" y2="56008"/>
                          <a14:foregroundMark x1="65625" y1="55594" x2="65625" y2="55594"/>
                          <a14:foregroundMark x1="83057" y1="56423" x2="86377" y2="89019"/>
                          <a14:foregroundMark x1="93799" y1="75345" x2="93896" y2="77348"/>
                        </a14:backgroundRemoval>
                      </a14:imgEffect>
                    </a14:imgLayer>
                  </a14:imgProps>
                </a:ext>
              </a:extLst>
            </a:blip>
            <a:srcRect l="56892" t="52617" r="4183" b="5725"/>
            <a:stretch/>
          </p:blipFill>
          <p:spPr>
            <a:xfrm>
              <a:off x="3307384" y="730789"/>
              <a:ext cx="1079464" cy="8108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5EB65C-C1F4-0FAC-A426-0678E2704C60}"/>
              </a:ext>
            </a:extLst>
          </p:cNvPr>
          <p:cNvGrpSpPr/>
          <p:nvPr/>
        </p:nvGrpSpPr>
        <p:grpSpPr>
          <a:xfrm>
            <a:off x="4054097" y="666780"/>
            <a:ext cx="1470613" cy="1533193"/>
            <a:chOff x="4470179" y="402064"/>
            <a:chExt cx="1470613" cy="153319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60C3D77-7370-A66C-040F-052922DA9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4470179" y="402064"/>
              <a:ext cx="1470613" cy="15331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F3F8906-5857-ACB3-A13E-D5252B349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9669" b="95373" l="6836" r="46729">
                          <a14:foregroundMark x1="6982" y1="63052" x2="9033" y2="76381"/>
                          <a14:foregroundMark x1="12891" y1="95373" x2="12891" y2="95373"/>
                          <a14:foregroundMark x1="45508" y1="67887" x2="44824" y2="72652"/>
                          <a14:foregroundMark x1="46729" y1="65608" x2="46729" y2="65608"/>
                          <a14:foregroundMark x1="6836" y1="59669" x2="6836" y2="59669"/>
                          <a14:foregroundMark x1="7959" y1="84807" x2="7959" y2="84807"/>
                        </a14:backgroundRemoval>
                      </a14:imgEffect>
                    </a14:imgLayer>
                  </a14:imgProps>
                </a:ext>
              </a:extLst>
            </a:blip>
            <a:srcRect l="4194" t="58633" r="51692" b="3233"/>
            <a:stretch/>
          </p:blipFill>
          <p:spPr>
            <a:xfrm>
              <a:off x="4696660" y="824146"/>
              <a:ext cx="1064987" cy="65091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D8D460-6897-A4D3-4D69-0D3250C63D44}"/>
              </a:ext>
            </a:extLst>
          </p:cNvPr>
          <p:cNvGrpSpPr/>
          <p:nvPr/>
        </p:nvGrpSpPr>
        <p:grpSpPr>
          <a:xfrm>
            <a:off x="5350668" y="717566"/>
            <a:ext cx="1470614" cy="1421593"/>
            <a:chOff x="5766750" y="452850"/>
            <a:chExt cx="1470614" cy="14215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7F04283-D8BA-8B88-725E-7042276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5766750" y="452850"/>
              <a:ext cx="1470614" cy="142159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EA48112-3CEE-1552-1FC2-2CFCA4AD0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2569" b="93370" l="55518" r="98047">
                          <a14:foregroundMark x1="57813" y1="80318" x2="57910" y2="87431"/>
                          <a14:foregroundMark x1="55957" y1="82459" x2="55957" y2="82459"/>
                          <a14:foregroundMark x1="71973" y1="93508" x2="71973" y2="93508"/>
                          <a14:foregroundMark x1="75146" y1="68232" x2="94971" y2="67472"/>
                          <a14:foregroundMark x1="97852" y1="63881" x2="98047" y2="65124"/>
                          <a14:foregroundMark x1="55518" y1="83702" x2="55518" y2="83702"/>
                        </a14:backgroundRemoval>
                      </a14:imgEffect>
                    </a14:imgLayer>
                  </a14:imgProps>
                </a:ext>
              </a:extLst>
            </a:blip>
            <a:srcRect l="54020" t="59225" b="3972"/>
            <a:stretch/>
          </p:blipFill>
          <p:spPr>
            <a:xfrm>
              <a:off x="5940792" y="847118"/>
              <a:ext cx="1211001" cy="68529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19A1FDA-E505-A476-14CD-ED259EA146CA}"/>
              </a:ext>
            </a:extLst>
          </p:cNvPr>
          <p:cNvGrpSpPr/>
          <p:nvPr/>
        </p:nvGrpSpPr>
        <p:grpSpPr>
          <a:xfrm>
            <a:off x="6766941" y="657365"/>
            <a:ext cx="1403416" cy="1632524"/>
            <a:chOff x="7183023" y="392649"/>
            <a:chExt cx="1403416" cy="163252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32CE860-408A-2AAA-F913-C05D7D653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7183023" y="392649"/>
              <a:ext cx="1403416" cy="16325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7D44A7-D642-A64D-FF18-E48FFFBE7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64503" b="90055" l="54346" r="95752">
                          <a14:foregroundMark x1="60986" y1="80180" x2="58984" y2="81285"/>
                          <a14:foregroundMark x1="54346" y1="80180" x2="54443" y2="81837"/>
                          <a14:foregroundMark x1="92236" y1="82251" x2="84521" y2="84323"/>
                          <a14:foregroundMark x1="95752" y1="81837" x2="95752" y2="81837"/>
                          <a14:foregroundMark x1="62109" y1="65953" x2="62109" y2="65953"/>
                        </a14:backgroundRemoval>
                      </a14:imgEffect>
                    </a14:imgLayer>
                  </a14:imgProps>
                </a:ext>
              </a:extLst>
            </a:blip>
            <a:srcRect l="52628" t="61333" r="2293" b="6603"/>
            <a:stretch/>
          </p:blipFill>
          <p:spPr>
            <a:xfrm>
              <a:off x="7302760" y="824147"/>
              <a:ext cx="1140297" cy="57345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53" name="Группа 2052">
            <a:extLst>
              <a:ext uri="{FF2B5EF4-FFF2-40B4-BE49-F238E27FC236}">
                <a16:creationId xmlns:a16="http://schemas.microsoft.com/office/drawing/2014/main" id="{503F96BD-0C32-BEBA-35DF-899B17C3B3FF}"/>
              </a:ext>
            </a:extLst>
          </p:cNvPr>
          <p:cNvGrpSpPr/>
          <p:nvPr/>
        </p:nvGrpSpPr>
        <p:grpSpPr>
          <a:xfrm>
            <a:off x="622443" y="2382876"/>
            <a:ext cx="1822502" cy="1900056"/>
            <a:chOff x="2210884" y="2242928"/>
            <a:chExt cx="1822502" cy="1900056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734A489-E6A4-2199-9EF5-35877EBCC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2210884" y="2242928"/>
              <a:ext cx="1822502" cy="1900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E13A1573-D814-39C7-2C1D-2F25D1DA543C}"/>
                </a:ext>
              </a:extLst>
            </p:cNvPr>
            <p:cNvSpPr/>
            <p:nvPr/>
          </p:nvSpPr>
          <p:spPr>
            <a:xfrm>
              <a:off x="2482519" y="2610852"/>
              <a:ext cx="1235262" cy="1311707"/>
            </a:xfrm>
            <a:custGeom>
              <a:avLst/>
              <a:gdLst/>
              <a:ahLst/>
              <a:cxnLst/>
              <a:rect l="l" t="t" r="r" b="b"/>
              <a:pathLst>
                <a:path w="4892533" h="4687216">
                  <a:moveTo>
                    <a:pt x="0" y="0"/>
                  </a:moveTo>
                  <a:lnTo>
                    <a:pt x="4892533" y="0"/>
                  </a:lnTo>
                  <a:lnTo>
                    <a:pt x="4892533" y="4687216"/>
                  </a:lnTo>
                  <a:lnTo>
                    <a:pt x="0" y="4687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9A262D3-3332-E999-8FCC-FA4897E49C3A}"/>
              </a:ext>
            </a:extLst>
          </p:cNvPr>
          <p:cNvGrpSpPr/>
          <p:nvPr/>
        </p:nvGrpSpPr>
        <p:grpSpPr>
          <a:xfrm>
            <a:off x="2579458" y="2382876"/>
            <a:ext cx="1766320" cy="2054672"/>
            <a:chOff x="4167899" y="2242928"/>
            <a:chExt cx="1766320" cy="205467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E5AE82B-28A9-B539-8C9A-7EB5A6ED1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4167899" y="2242928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088EC1DB-E1B5-A12C-5EBD-D4972B095955}"/>
                </a:ext>
              </a:extLst>
            </p:cNvPr>
            <p:cNvSpPr/>
            <p:nvPr/>
          </p:nvSpPr>
          <p:spPr>
            <a:xfrm>
              <a:off x="4230184" y="2536485"/>
              <a:ext cx="1578582" cy="1386074"/>
            </a:xfrm>
            <a:custGeom>
              <a:avLst/>
              <a:gdLst/>
              <a:ahLst/>
              <a:cxnLst/>
              <a:rect l="l" t="t" r="r" b="b"/>
              <a:pathLst>
                <a:path w="6024773" h="3317033">
                  <a:moveTo>
                    <a:pt x="0" y="0"/>
                  </a:moveTo>
                  <a:lnTo>
                    <a:pt x="6024773" y="0"/>
                  </a:lnTo>
                  <a:lnTo>
                    <a:pt x="6024773" y="3317033"/>
                  </a:lnTo>
                  <a:lnTo>
                    <a:pt x="0" y="3317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7997C09-7734-FDB4-ED5D-593893128AB7}"/>
              </a:ext>
            </a:extLst>
          </p:cNvPr>
          <p:cNvGrpSpPr/>
          <p:nvPr/>
        </p:nvGrpSpPr>
        <p:grpSpPr>
          <a:xfrm>
            <a:off x="4480291" y="2447467"/>
            <a:ext cx="1900136" cy="1770874"/>
            <a:chOff x="6068732" y="2307519"/>
            <a:chExt cx="1900136" cy="177087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14FCA40-FCE9-3740-6033-05FFD02EF1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6068732" y="2307519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838B51F3-C77A-3166-74F3-22462EE7B3D8}"/>
                </a:ext>
              </a:extLst>
            </p:cNvPr>
            <p:cNvSpPr/>
            <p:nvPr/>
          </p:nvSpPr>
          <p:spPr>
            <a:xfrm>
              <a:off x="6344809" y="2580352"/>
              <a:ext cx="1289337" cy="1209465"/>
            </a:xfrm>
            <a:custGeom>
              <a:avLst/>
              <a:gdLst/>
              <a:ahLst/>
              <a:cxnLst/>
              <a:rect l="l" t="t" r="r" b="b"/>
              <a:pathLst>
                <a:path w="4198140" h="4922584">
                  <a:moveTo>
                    <a:pt x="0" y="0"/>
                  </a:moveTo>
                  <a:lnTo>
                    <a:pt x="4198139" y="0"/>
                  </a:lnTo>
                  <a:lnTo>
                    <a:pt x="4198139" y="4922584"/>
                  </a:lnTo>
                  <a:lnTo>
                    <a:pt x="0" y="4922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ED4FE9FA-B49F-3705-9F7D-A5EC64656D78}"/>
              </a:ext>
            </a:extLst>
          </p:cNvPr>
          <p:cNvGrpSpPr/>
          <p:nvPr/>
        </p:nvGrpSpPr>
        <p:grpSpPr>
          <a:xfrm>
            <a:off x="6414987" y="2447467"/>
            <a:ext cx="1831939" cy="1770874"/>
            <a:chOff x="8003428" y="2307519"/>
            <a:chExt cx="1831939" cy="1770874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68D00CB-7B69-53A0-D0BE-5C4E344AF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8003428" y="2307519"/>
              <a:ext cx="1831939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A7473392-40A7-8CCD-6C85-0C485C88E246}"/>
                </a:ext>
              </a:extLst>
            </p:cNvPr>
            <p:cNvSpPr/>
            <p:nvPr/>
          </p:nvSpPr>
          <p:spPr>
            <a:xfrm>
              <a:off x="8355382" y="2536484"/>
              <a:ext cx="1293676" cy="1354829"/>
            </a:xfrm>
            <a:custGeom>
              <a:avLst/>
              <a:gdLst/>
              <a:ahLst/>
              <a:cxnLst/>
              <a:rect l="l" t="t" r="r" b="b"/>
              <a:pathLst>
                <a:path w="3896694" h="4646182">
                  <a:moveTo>
                    <a:pt x="0" y="0"/>
                  </a:moveTo>
                  <a:lnTo>
                    <a:pt x="3896694" y="0"/>
                  </a:lnTo>
                  <a:lnTo>
                    <a:pt x="3896694" y="4646183"/>
                  </a:lnTo>
                  <a:lnTo>
                    <a:pt x="0" y="4646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233B2BF-CF7D-00E5-97ED-2BF3A4AEAE16}"/>
              </a:ext>
            </a:extLst>
          </p:cNvPr>
          <p:cNvGrpSpPr/>
          <p:nvPr/>
        </p:nvGrpSpPr>
        <p:grpSpPr>
          <a:xfrm>
            <a:off x="650488" y="4629508"/>
            <a:ext cx="1900136" cy="1770874"/>
            <a:chOff x="2238929" y="4489560"/>
            <a:chExt cx="1900136" cy="1770874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9688EDD-0384-7CAE-B79C-88D8FFDC0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2238929" y="4489560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2575DE41-7339-8D8E-2B19-6457797C6B2A}"/>
                </a:ext>
              </a:extLst>
            </p:cNvPr>
            <p:cNvSpPr/>
            <p:nvPr/>
          </p:nvSpPr>
          <p:spPr>
            <a:xfrm>
              <a:off x="2450429" y="4704103"/>
              <a:ext cx="1267352" cy="1341787"/>
            </a:xfrm>
            <a:custGeom>
              <a:avLst/>
              <a:gdLst/>
              <a:ahLst/>
              <a:cxnLst/>
              <a:rect l="l" t="t" r="r" b="b"/>
              <a:pathLst>
                <a:path w="3865335" h="6248029">
                  <a:moveTo>
                    <a:pt x="0" y="0"/>
                  </a:moveTo>
                  <a:lnTo>
                    <a:pt x="3865335" y="0"/>
                  </a:lnTo>
                  <a:lnTo>
                    <a:pt x="3865335" y="6248029"/>
                  </a:lnTo>
                  <a:lnTo>
                    <a:pt x="0" y="624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395CC06-0A67-D2EB-3164-9409DEC1F157}"/>
              </a:ext>
            </a:extLst>
          </p:cNvPr>
          <p:cNvGrpSpPr/>
          <p:nvPr/>
        </p:nvGrpSpPr>
        <p:grpSpPr>
          <a:xfrm>
            <a:off x="4480291" y="4535706"/>
            <a:ext cx="1822502" cy="1900056"/>
            <a:chOff x="6068732" y="4395758"/>
            <a:chExt cx="1822502" cy="1900056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E62D3750-01CE-9D6D-E4C4-2E58CF39A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11" b="28067" l="4778" r="27378">
                          <a14:foregroundMark x1="13289" y1="27244" x2="16178" y2="27444"/>
                          <a14:foregroundMark x1="23711" y1="27044" x2="23711" y2="27044"/>
                          <a14:foregroundMark x1="27400" y1="24733" x2="27200" y2="22800"/>
                          <a14:foregroundMark x1="27200" y1="13333" x2="27200" y2="11600"/>
                          <a14:foregroundMark x1="20244" y1="5422" x2="12867" y2="5556"/>
                          <a14:foregroundMark x1="12867" y1="5556" x2="6022" y2="8511"/>
                          <a14:foregroundMark x1="6022" y1="8511" x2="6333" y2="25711"/>
                          <a14:foregroundMark x1="27000" y1="19133" x2="26800" y2="10511"/>
                          <a14:foregroundMark x1="26800" y1="10511" x2="22956" y2="7333"/>
                          <a14:foregroundMark x1="10200" y1="27444" x2="7689" y2="26667"/>
                          <a14:foregroundMark x1="17533" y1="16222" x2="17533" y2="16222"/>
                          <a14:foregroundMark x1="4778" y1="20667" x2="4778" y2="20667"/>
                          <a14:foregroundMark x1="5556" y1="17000" x2="5556" y2="21067"/>
                        </a14:backgroundRemoval>
                      </a14:imgEffect>
                    </a14:imgLayer>
                  </a14:imgProps>
                </a:ext>
              </a:extLst>
            </a:blip>
            <a:srcRect l="2850" t="2513" r="69904" b="69081"/>
            <a:stretch/>
          </p:blipFill>
          <p:spPr>
            <a:xfrm>
              <a:off x="6068732" y="4395758"/>
              <a:ext cx="1822502" cy="1900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Freeform 26">
              <a:extLst>
                <a:ext uri="{FF2B5EF4-FFF2-40B4-BE49-F238E27FC236}">
                  <a16:creationId xmlns:a16="http://schemas.microsoft.com/office/drawing/2014/main" id="{BDE6B7A4-6B92-3D59-F8E0-FF03CC9101EB}"/>
                </a:ext>
              </a:extLst>
            </p:cNvPr>
            <p:cNvSpPr/>
            <p:nvPr/>
          </p:nvSpPr>
          <p:spPr>
            <a:xfrm>
              <a:off x="6300396" y="4802462"/>
              <a:ext cx="1324651" cy="1086648"/>
            </a:xfrm>
            <a:custGeom>
              <a:avLst/>
              <a:gdLst/>
              <a:ahLst/>
              <a:cxnLst/>
              <a:rect l="l" t="t" r="r" b="b"/>
              <a:pathLst>
                <a:path w="6024773" h="3360339">
                  <a:moveTo>
                    <a:pt x="0" y="0"/>
                  </a:moveTo>
                  <a:lnTo>
                    <a:pt x="6024773" y="0"/>
                  </a:lnTo>
                  <a:lnTo>
                    <a:pt x="6024773" y="3360338"/>
                  </a:lnTo>
                  <a:lnTo>
                    <a:pt x="0" y="3360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500CB6-48C0-37B2-8549-EAB63E6FFE5B}"/>
              </a:ext>
            </a:extLst>
          </p:cNvPr>
          <p:cNvGrpSpPr/>
          <p:nvPr/>
        </p:nvGrpSpPr>
        <p:grpSpPr>
          <a:xfrm>
            <a:off x="8490201" y="2379318"/>
            <a:ext cx="1766320" cy="2054672"/>
            <a:chOff x="10078642" y="2239370"/>
            <a:chExt cx="1766320" cy="205467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89FB14A-D8EA-343B-D3D2-15CEE5B96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10078642" y="2239370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90701F33-1069-56E6-9EEB-ACB6BBC5020C}"/>
                </a:ext>
              </a:extLst>
            </p:cNvPr>
            <p:cNvSpPr/>
            <p:nvPr/>
          </p:nvSpPr>
          <p:spPr>
            <a:xfrm>
              <a:off x="10357511" y="2602647"/>
              <a:ext cx="1208581" cy="1242995"/>
            </a:xfrm>
            <a:custGeom>
              <a:avLst/>
              <a:gdLst/>
              <a:ahLst/>
              <a:cxnLst/>
              <a:rect l="l" t="t" r="r" b="b"/>
              <a:pathLst>
                <a:path w="4077170" h="4402788">
                  <a:moveTo>
                    <a:pt x="0" y="0"/>
                  </a:moveTo>
                  <a:lnTo>
                    <a:pt x="4077170" y="0"/>
                  </a:lnTo>
                  <a:lnTo>
                    <a:pt x="4077170" y="4402788"/>
                  </a:lnTo>
                  <a:lnTo>
                    <a:pt x="0" y="4402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2049" name="Группа 2048">
            <a:extLst>
              <a:ext uri="{FF2B5EF4-FFF2-40B4-BE49-F238E27FC236}">
                <a16:creationId xmlns:a16="http://schemas.microsoft.com/office/drawing/2014/main" id="{5A3C6430-1E14-8175-962B-34A2976B58FF}"/>
              </a:ext>
            </a:extLst>
          </p:cNvPr>
          <p:cNvGrpSpPr/>
          <p:nvPr/>
        </p:nvGrpSpPr>
        <p:grpSpPr>
          <a:xfrm>
            <a:off x="2504678" y="4629508"/>
            <a:ext cx="1831939" cy="1770874"/>
            <a:chOff x="4093119" y="4489560"/>
            <a:chExt cx="1831939" cy="177087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CFFAA868-67CE-624F-9C5A-25B312091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333" b="27556" l="72178" r="94844">
                          <a14:foregroundMark x1="76089" y1="27378" x2="76089" y2="27378"/>
                          <a14:foregroundMark x1="81778" y1="26667" x2="81778" y2="26667"/>
                          <a14:foregroundMark x1="88178" y1="27378" x2="88178" y2="27378"/>
                          <a14:foregroundMark x1="91733" y1="26933" x2="85156" y2="27200"/>
                          <a14:foregroundMark x1="83467" y1="27111" x2="74702" y2="27111"/>
                          <a14:foregroundMark x1="72711" y1="21600" x2="73422" y2="16711"/>
                          <a14:foregroundMark x1="72889" y1="9244" x2="74311" y2="7111"/>
                          <a14:foregroundMark x1="76000" y1="5778" x2="80089" y2="5778"/>
                          <a14:foregroundMark x1="88178" y1="5511" x2="90756" y2="5689"/>
                          <a14:foregroundMark x1="92000" y1="6133" x2="92267" y2="7378"/>
                          <a14:foregroundMark x1="93244" y1="7556" x2="93956" y2="9600"/>
                          <a14:foregroundMark x1="94311" y1="13511" x2="94578" y2="17422"/>
                          <a14:foregroundMark x1="94844" y1="19733" x2="94844" y2="24000"/>
                          <a14:foregroundMark x1="75733" y1="6133" x2="84889" y2="5956"/>
                          <a14:backgroundMark x1="72267" y1="28356" x2="71822" y2="27111"/>
                          <a14:backgroundMark x1="71822" y1="26489" x2="73422" y2="28533"/>
                        </a14:backgroundRemoval>
                      </a14:imgEffect>
                    </a14:imgLayer>
                  </a14:imgProps>
                </a:ext>
              </a:extLst>
            </a:blip>
            <a:srcRect l="69517" t="3972" r="3246" b="69698"/>
            <a:stretch/>
          </p:blipFill>
          <p:spPr>
            <a:xfrm>
              <a:off x="4093119" y="4489560"/>
              <a:ext cx="1831939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id="{765B518E-6BCB-2E34-60E4-BBD65D310538}"/>
                </a:ext>
              </a:extLst>
            </p:cNvPr>
            <p:cNvSpPr/>
            <p:nvPr/>
          </p:nvSpPr>
          <p:spPr>
            <a:xfrm>
              <a:off x="4477583" y="4845806"/>
              <a:ext cx="1083783" cy="1146813"/>
            </a:xfrm>
            <a:custGeom>
              <a:avLst/>
              <a:gdLst/>
              <a:ahLst/>
              <a:cxnLst/>
              <a:rect l="l" t="t" r="r" b="b"/>
              <a:pathLst>
                <a:path w="4366961" h="6248029">
                  <a:moveTo>
                    <a:pt x="0" y="0"/>
                  </a:moveTo>
                  <a:lnTo>
                    <a:pt x="4366961" y="0"/>
                  </a:lnTo>
                  <a:lnTo>
                    <a:pt x="4366961" y="6248030"/>
                  </a:lnTo>
                  <a:lnTo>
                    <a:pt x="0" y="62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grpSp>
        <p:nvGrpSpPr>
          <p:cNvPr id="2051" name="Группа 2050">
            <a:extLst>
              <a:ext uri="{FF2B5EF4-FFF2-40B4-BE49-F238E27FC236}">
                <a16:creationId xmlns:a16="http://schemas.microsoft.com/office/drawing/2014/main" id="{C699807A-1D85-F68D-4416-279E12F4C9E1}"/>
              </a:ext>
            </a:extLst>
          </p:cNvPr>
          <p:cNvGrpSpPr/>
          <p:nvPr/>
        </p:nvGrpSpPr>
        <p:grpSpPr>
          <a:xfrm>
            <a:off x="6566837" y="4531825"/>
            <a:ext cx="1766320" cy="2054672"/>
            <a:chOff x="8155278" y="4391877"/>
            <a:chExt cx="1766320" cy="205467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4003BF9-3BE2-6714-4751-AEEE38A256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667" b="96956" l="5178" r="27400">
                          <a14:foregroundMark x1="9733" y1="94533" x2="18511" y2="94822"/>
                          <a14:foregroundMark x1="21067" y1="94378" x2="24044" y2="94111"/>
                          <a14:foregroundMark x1="26311" y1="93111" x2="27311" y2="90844"/>
                          <a14:foregroundMark x1="27311" y1="90844" x2="27022" y2="89000"/>
                          <a14:foregroundMark x1="27022" y1="87867" x2="27444" y2="80489"/>
                          <a14:foregroundMark x1="27444" y1="80489" x2="27444" y2="80489"/>
                          <a14:foregroundMark x1="27444" y1="80489" x2="26600" y2="75667"/>
                          <a14:foregroundMark x1="26600" y1="76933" x2="26467" y2="81756"/>
                          <a14:foregroundMark x1="26311" y1="74956" x2="24333" y2="73244"/>
                          <a14:foregroundMark x1="24200" y1="72978" x2="7600" y2="73533"/>
                          <a14:foregroundMark x1="7600" y1="73533" x2="7600" y2="73533"/>
                          <a14:foregroundMark x1="5600" y1="76511" x2="5467" y2="88289"/>
                          <a14:foregroundMark x1="5467" y1="88289" x2="5467" y2="88289"/>
                          <a14:foregroundMark x1="7733" y1="94378" x2="5178" y2="89556"/>
                          <a14:foregroundMark x1="5600" y1="76933" x2="7022" y2="74244"/>
                        </a14:backgroundRemoval>
                      </a14:imgEffect>
                    </a14:imgLayer>
                  </a14:imgProps>
                </a:ext>
              </a:extLst>
            </a:blip>
            <a:srcRect l="3806" t="69646" r="70100"/>
            <a:stretch/>
          </p:blipFill>
          <p:spPr>
            <a:xfrm>
              <a:off x="8155278" y="4391877"/>
              <a:ext cx="1766320" cy="20546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3" name="Picture 10">
              <a:extLst>
                <a:ext uri="{FF2B5EF4-FFF2-40B4-BE49-F238E27FC236}">
                  <a16:creationId xmlns:a16="http://schemas.microsoft.com/office/drawing/2014/main" id="{0C8F1EF5-4984-C782-FBB8-7EB4B50E8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5882" b="95023" l="3441" r="94369">
                          <a14:foregroundMark x1="61502" y1="9904" x2="61502" y2="9904"/>
                          <a14:foregroundMark x1="61981" y1="8786" x2="61981" y2="8786"/>
                          <a14:foregroundMark x1="66294" y1="6230" x2="66294" y2="6230"/>
                          <a14:foregroundMark x1="27316" y1="6070" x2="27316" y2="6070"/>
                          <a14:foregroundMark x1="8626" y1="34665" x2="8626" y2="34665"/>
                          <a14:foregroundMark x1="86340" y1="90158" x2="89364" y2="69118"/>
                          <a14:foregroundMark x1="87383" y1="71267" x2="94473" y2="83484"/>
                          <a14:foregroundMark x1="3441" y1="71267" x2="4484" y2="58032"/>
                          <a14:backgroundMark x1="45847" y1="95527" x2="34345" y2="95208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8384068" y="4845806"/>
              <a:ext cx="1264989" cy="1166465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504F1824-0A56-E26E-F7E7-7AE65C0EB168}"/>
              </a:ext>
            </a:extLst>
          </p:cNvPr>
          <p:cNvGrpSpPr/>
          <p:nvPr/>
        </p:nvGrpSpPr>
        <p:grpSpPr>
          <a:xfrm>
            <a:off x="8407937" y="4629507"/>
            <a:ext cx="1900136" cy="1770874"/>
            <a:chOff x="10078642" y="4460349"/>
            <a:chExt cx="1900136" cy="177087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7690D62-A8A6-C603-9BEB-4F6A6BC88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756" b="61244" l="38756" r="61867">
                          <a14:foregroundMark x1="40000" y1="53156" x2="39378" y2="51200"/>
                          <a14:foregroundMark x1="39022" y1="45067" x2="39022" y2="43289"/>
                          <a14:foregroundMark x1="40178" y1="41333" x2="45422" y2="40622"/>
                          <a14:foregroundMark x1="47733" y1="39378" x2="50667" y2="40000"/>
                          <a14:foregroundMark x1="60267" y1="43289" x2="61244" y2="49244"/>
                          <a14:foregroundMark x1="59733" y1="55111" x2="59733" y2="57422"/>
                          <a14:foregroundMark x1="61600" y1="55111" x2="61600" y2="55111"/>
                          <a14:foregroundMark x1="60711" y1="57422" x2="60711" y2="59911"/>
                          <a14:foregroundMark x1="58933" y1="60444" x2="41778" y2="61244"/>
                          <a14:foregroundMark x1="54667" y1="39822" x2="58133" y2="40356"/>
                          <a14:backgroundMark x1="61600" y1="40000" x2="60267" y2="38844"/>
                          <a14:backgroundMark x1="62044" y1="40356" x2="59911" y2="38222"/>
                          <a14:backgroundMark x1="59822" y1="38400" x2="60800" y2="39467"/>
                          <a14:backgroundMark x1="61244" y1="39111" x2="62933" y2="42400"/>
                          <a14:backgroundMark x1="61689" y1="41511" x2="61867" y2="42578"/>
                          <a14:backgroundMark x1="58044" y1="38222" x2="59022" y2="38489"/>
                        </a14:backgroundRemoval>
                      </a14:imgEffect>
                    </a14:imgLayer>
                  </a14:imgProps>
                </a:ext>
              </a:extLst>
            </a:blip>
            <a:srcRect l="36328" t="37488" r="35267" b="36039"/>
            <a:stretch/>
          </p:blipFill>
          <p:spPr>
            <a:xfrm>
              <a:off x="10078642" y="4460349"/>
              <a:ext cx="1900136" cy="17708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48" name="Freeform 41">
              <a:extLst>
                <a:ext uri="{FF2B5EF4-FFF2-40B4-BE49-F238E27FC236}">
                  <a16:creationId xmlns:a16="http://schemas.microsoft.com/office/drawing/2014/main" id="{22F915FA-152F-022D-7EA3-3E794E47F264}"/>
                </a:ext>
              </a:extLst>
            </p:cNvPr>
            <p:cNvSpPr/>
            <p:nvPr/>
          </p:nvSpPr>
          <p:spPr>
            <a:xfrm>
              <a:off x="10254407" y="4704102"/>
              <a:ext cx="1404862" cy="1246131"/>
            </a:xfrm>
            <a:custGeom>
              <a:avLst/>
              <a:gdLst/>
              <a:ahLst/>
              <a:cxnLst/>
              <a:rect l="l" t="t" r="r" b="b"/>
              <a:pathLst>
                <a:path w="5175233" h="4623410">
                  <a:moveTo>
                    <a:pt x="0" y="0"/>
                  </a:moveTo>
                  <a:lnTo>
                    <a:pt x="5175232" y="0"/>
                  </a:lnTo>
                  <a:lnTo>
                    <a:pt x="5175232" y="4623410"/>
                  </a:lnTo>
                  <a:lnTo>
                    <a:pt x="0" y="4623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uk-UA" dirty="0"/>
            </a:p>
          </p:txBody>
        </p:sp>
      </p:grpSp>
      <p:pic>
        <p:nvPicPr>
          <p:cNvPr id="22" name="Рисунок 21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9CAFBA0-9820-9979-4FBE-1159E12444D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410958" y="4873260"/>
            <a:ext cx="1781042" cy="178104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B7627B-CD86-43AF-5813-F8DC6B2D0AC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437" y="-120520"/>
            <a:ext cx="861583" cy="87230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125B6B-CAC3-D610-DF58-E910E596AE8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59647" y="1553643"/>
            <a:ext cx="376888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D5014B1-6C7B-456D-9087-E76D5B4D514C}"/>
</file>

<file path=customXml/itemProps2.xml><?xml version="1.0" encoding="utf-8"?>
<ds:datastoreItem xmlns:ds="http://schemas.openxmlformats.org/officeDocument/2006/customXml" ds:itemID="{8B298FEE-070B-4CFC-8E69-31055C22A993}"/>
</file>

<file path=customXml/itemProps3.xml><?xml version="1.0" encoding="utf-8"?>
<ds:datastoreItem xmlns:ds="http://schemas.openxmlformats.org/officeDocument/2006/customXml" ds:itemID="{6A971D36-0E8F-4BE7-A399-BA0C3415818F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2025-11-18T19:27:13Z</dcterms:created>
  <dcterms:modified xsi:type="dcterms:W3CDTF">2025-11-19T19:07:32Z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