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5"/>
  </p:normalViewPr>
  <p:slideViewPr>
    <p:cSldViewPr snapToGrid="0">
      <p:cViewPr varScale="1">
        <p:scale>
          <a:sx n="88" d="100"/>
          <a:sy n="88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CF900-EFAA-A3CF-D6D7-D737F516A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13DEFA-8EE8-A516-A959-41A52F2B5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B7F051-6FA9-06A5-24D5-0E17E2AA8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0FD9EA-DBD3-0069-CE38-67758661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17053-04AC-925D-E645-68AA379F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647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7BBF2-8843-8F4E-2C1E-BEB77DA1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427AC6-3BC0-F40D-56D2-E3F6B8901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C5B21E-7684-3D5E-9A74-910839808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4E7A7B-C7FD-B060-52C6-3E7268761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24A302-0A65-BDFD-E257-AABB15C7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608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D7F1920-1AE5-B126-AEDB-AFFCA225A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CA70DD-477F-58F5-EEBD-F4C341644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9F4FC-0360-FC16-7370-EA798FB9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C868B7-6CC7-27B0-92DC-624E06A7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94F510-570F-9024-A495-1BB705DE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100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F0FBE-2BB0-BA19-3801-2BA9A562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238AF0-8D53-F0AF-08B5-AA5A66B16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FFE3FE-290B-DC98-8156-25B77DDE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2704AF-270E-2194-0965-0B9589F32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9CBA2-180B-B876-46C1-662A438E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217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AAA6D6-B057-A0E0-CCC1-B4A2ECE2B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9C36F8-C879-A363-F2E2-15B6EEF04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EF883F-CC25-CC68-A3C9-C606E7CE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4A7E2-02EA-63B6-7140-5D7FF833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5E51D1-A13F-E6C5-985C-6BA79A35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663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E08B6-407B-4F44-A4A5-A7DDEAB19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D14A17-B0BA-7112-4A24-51310F515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9ED618-6C6A-05F3-9C50-F18E76A56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82CAFE-DF7B-7E25-4CF3-1968D786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B831F8-124E-8CDD-C0B3-1002B99C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05321C-BEAE-35D1-11B8-824040E27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344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29C60-F477-EADC-AA01-08414592D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5E2C76-194C-8BBB-9CAD-78FF77CE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AAA2C7-FA29-6C89-6580-6F7D24C6F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1AA092-14D4-FC36-CB96-D742129D6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3E378C-95D7-A5F0-D6DE-B095523AA9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C0EC7B-67A2-5C4A-2CFE-A8F4EAA5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5415EB-9586-BB2D-93E3-C81D840F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0565B2-F942-9975-C815-DDAD53DC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566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B453A-8EDC-CD9F-F76F-92564B56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F69B20-CA0D-CB74-972A-BC236918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59614D-E807-C179-484A-EF9CB4E43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CE22D9-8FC3-D9C2-390A-53606637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8066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1D6FA8-44A5-FEC5-CD88-43A75FC7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EA52CDD-D45B-F527-E7BF-6511DEDF6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6A1A5F-3B12-4719-F313-0FE8EA4F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387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DC20E-2902-8520-7AB2-CA5B8221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1A95E8-FEF6-B9E0-337A-92C93ADD3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F434C0-168C-CF42-4FF9-73FA7FCA1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22B7BD-B739-ABC1-6793-D2CDBA9AD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B6DDA2-8A1B-5388-B211-889F9589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695272-EC86-62A3-2BD2-63FF3F76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1911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BE4E9-4E1B-4C3D-C60C-7B224D282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A42DFE-3E99-6999-6564-7E0FFA5D5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627D3-9F03-C5B7-7352-6EA0EB196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6976F0-FEBD-449F-9484-F8032DE5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038CF1-DCE6-7105-87CD-038E7D393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46A3DF-3E72-D8BD-07D6-4CDDB8C0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898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72EC0-B18E-D01B-4CFC-FC301790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6FCF8F-E8C8-E88E-BAB1-7F2C6CFD4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E8069C-CD13-746E-08C6-27BD6AE57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CB6E30-0FC0-4448-A79B-6D2BF47398C8}" type="datetimeFigureOut">
              <a:rPr lang="ru-UA" smtClean="0"/>
              <a:t>20.11.2025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AB82D-467A-2C84-A07B-727F853DE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46CC2-2117-D453-F888-EC29EEB42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9C97C4-4725-CB41-BD7A-741A14B7C22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228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JP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Красочность, Сирень, вода, пастельный">
            <a:extLst>
              <a:ext uri="{FF2B5EF4-FFF2-40B4-BE49-F238E27FC236}">
                <a16:creationId xmlns:a16="http://schemas.microsoft.com/office/drawing/2014/main" id="{E319B7E2-8866-DE7A-4D67-BD99C98A1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4106" y="2026496"/>
            <a:ext cx="14202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</a:rPr>
              <a:t>П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D69E5F-3593-913F-6F8E-8E382EB57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1" y="3621534"/>
            <a:ext cx="3236466" cy="3236466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F07587C7-1CB0-092B-3390-90E9646B06C4}"/>
              </a:ext>
            </a:extLst>
          </p:cNvPr>
          <p:cNvSpPr/>
          <p:nvPr/>
        </p:nvSpPr>
        <p:spPr>
          <a:xfrm>
            <a:off x="6093494" y="4686841"/>
            <a:ext cx="1928509" cy="1827020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0" name="попугай"/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6484026" y="4894656"/>
            <a:ext cx="1199961" cy="14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E86D46B5-13B0-B4A1-95BB-B33AA94D2ADD}"/>
              </a:ext>
            </a:extLst>
          </p:cNvPr>
          <p:cNvSpPr/>
          <p:nvPr/>
        </p:nvSpPr>
        <p:spPr>
          <a:xfrm>
            <a:off x="8397761" y="4427153"/>
            <a:ext cx="1764496" cy="1827021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5" name="паук"/>
          <p:cNvPicPr>
            <a:picLocks noChangeAspect="1" noChangeArrowheads="1"/>
          </p:cNvPicPr>
          <p:nvPr/>
        </p:nvPicPr>
        <p:blipFill rotWithShape="1">
          <a:blip r:embed="rId7"/>
          <a:srcRect l="19810" t="20916" r="17744" b="17283"/>
          <a:stretch>
            <a:fillRect/>
          </a:stretch>
        </p:blipFill>
        <p:spPr bwMode="auto">
          <a:xfrm>
            <a:off x="8673050" y="4636185"/>
            <a:ext cx="1213917" cy="120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EF3FCFAE-1C4F-573D-8E13-B8219CE282E8}"/>
              </a:ext>
            </a:extLst>
          </p:cNvPr>
          <p:cNvSpPr/>
          <p:nvPr/>
        </p:nvSpPr>
        <p:spPr>
          <a:xfrm>
            <a:off x="8815023" y="2546033"/>
            <a:ext cx="1764496" cy="1764848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036" name="собака"/>
          <p:cNvPicPr>
            <a:picLocks noChangeAspect="1" noChangeArrowheads="1"/>
          </p:cNvPicPr>
          <p:nvPr/>
        </p:nvPicPr>
        <p:blipFill rotWithShape="1">
          <a:blip r:embed="rId8"/>
          <a:srcRect l="12912" t="16525" r="21141" b="10787"/>
          <a:stretch>
            <a:fillRect/>
          </a:stretch>
        </p:blipFill>
        <p:spPr bwMode="auto">
          <a:xfrm>
            <a:off x="9103483" y="2718577"/>
            <a:ext cx="1201288" cy="132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64D2775C-131F-5DF0-1820-1531D9C6FAEC}"/>
              </a:ext>
            </a:extLst>
          </p:cNvPr>
          <p:cNvSpPr/>
          <p:nvPr/>
        </p:nvSpPr>
        <p:spPr>
          <a:xfrm>
            <a:off x="8231763" y="576740"/>
            <a:ext cx="1764496" cy="1764848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040" name="белка"/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8618279" y="872674"/>
            <a:ext cx="1153822" cy="115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30E255F-98B0-F99F-279F-3E524F609207}"/>
              </a:ext>
            </a:extLst>
          </p:cNvPr>
          <p:cNvSpPr/>
          <p:nvPr/>
        </p:nvSpPr>
        <p:spPr>
          <a:xfrm>
            <a:off x="6257507" y="214617"/>
            <a:ext cx="1764496" cy="1764848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3" name="панда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257507" y="166970"/>
            <a:ext cx="1745759" cy="1745759"/>
          </a:xfrm>
          <a:prstGeom prst="rect">
            <a:avLst/>
          </a:pr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644DC7A4-16D0-F67B-0098-ED819897F854}"/>
              </a:ext>
            </a:extLst>
          </p:cNvPr>
          <p:cNvSpPr/>
          <p:nvPr/>
        </p:nvSpPr>
        <p:spPr>
          <a:xfrm>
            <a:off x="4224856" y="576740"/>
            <a:ext cx="1764496" cy="1764848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1"/>
          <a:srcRect/>
          <a:stretch/>
        </p:blipFill>
        <p:spPr bwMode="auto">
          <a:xfrm>
            <a:off x="4327525" y="679761"/>
            <a:ext cx="1661827" cy="166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5B2C265B-8CB1-4DC7-72C8-95123C8F90F5}"/>
              </a:ext>
            </a:extLst>
          </p:cNvPr>
          <p:cNvSpPr/>
          <p:nvPr/>
        </p:nvSpPr>
        <p:spPr>
          <a:xfrm>
            <a:off x="3361784" y="2405578"/>
            <a:ext cx="1764496" cy="1764848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2"/>
          <a:srcRect/>
          <a:stretch/>
        </p:blipFill>
        <p:spPr bwMode="auto">
          <a:xfrm>
            <a:off x="3593720" y="2546033"/>
            <a:ext cx="1262271" cy="126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17E91712-B8F6-8CFF-D94C-DE1BA385ED89}"/>
              </a:ext>
            </a:extLst>
          </p:cNvPr>
          <p:cNvSpPr/>
          <p:nvPr/>
        </p:nvSpPr>
        <p:spPr>
          <a:xfrm>
            <a:off x="4022605" y="4329521"/>
            <a:ext cx="1764496" cy="1764848"/>
          </a:xfrm>
          <a:prstGeom prst="ellipse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6" name="утка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103396" y="4463348"/>
            <a:ext cx="1547058" cy="154705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3EF85D6-D9EE-1930-7B3C-00E1AEA51A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76327" y="-75615"/>
            <a:ext cx="1620345" cy="164051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везда, творческий подход, астроном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6D66F75-DB9C-638C-F7F6-465BDFEE89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07340" y="1228830"/>
            <a:ext cx="3743403" cy="386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2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decel="100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ltfilm-proval-igryi-4304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ltfilm-proval-igryi-4304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ltfilm-proval-igryi-4304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bednyiy-zvuk-fanf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bednyiy-zvuk-fanf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bednyiy-zvuk-fanf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bednyiy-zvuk-fanf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bednyiy-zvuk-fanf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8C49EC1-54C2-40B3-9FC8-E684831CB397}"/>
</file>

<file path=customXml/itemProps2.xml><?xml version="1.0" encoding="utf-8"?>
<ds:datastoreItem xmlns:ds="http://schemas.openxmlformats.org/officeDocument/2006/customXml" ds:itemID="{4EFDE9A7-A7EB-4934-BB40-557D76B818E7}"/>
</file>

<file path=customXml/itemProps3.xml><?xml version="1.0" encoding="utf-8"?>
<ds:datastoreItem xmlns:ds="http://schemas.openxmlformats.org/officeDocument/2006/customXml" ds:itemID="{4BAEE439-D1DE-47C8-96AC-D6FEA10C6520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</Words>
  <Application>Microsoft Macintosh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2</cp:revision>
  <dcterms:created xsi:type="dcterms:W3CDTF">2025-11-20T13:37:20Z</dcterms:created>
  <dcterms:modified xsi:type="dcterms:W3CDTF">2025-11-20T14:14:40Z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