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Глущенко" userId="773fd668aa5ac716" providerId="LiveId" clId="{275A72DD-D048-408A-A65A-19C6FEF0EC49}"/>
    <pc:docChg chg="undo redo custSel delSld modSld">
      <pc:chgData name="Екатерина Глущенко" userId="773fd668aa5ac716" providerId="LiveId" clId="{275A72DD-D048-408A-A65A-19C6FEF0EC49}" dt="2025-11-17T11:27:26.851" v="336" actId="255"/>
      <pc:docMkLst>
        <pc:docMk/>
      </pc:docMkLst>
      <pc:sldChg chg="del">
        <pc:chgData name="Екатерина Глущенко" userId="773fd668aa5ac716" providerId="LiveId" clId="{275A72DD-D048-408A-A65A-19C6FEF0EC49}" dt="2025-11-17T08:27:24.697" v="3" actId="47"/>
        <pc:sldMkLst>
          <pc:docMk/>
          <pc:sldMk cId="1035571124" sldId="256"/>
        </pc:sldMkLst>
      </pc:sldChg>
      <pc:sldChg chg="del">
        <pc:chgData name="Екатерина Глущенко" userId="773fd668aa5ac716" providerId="LiveId" clId="{275A72DD-D048-408A-A65A-19C6FEF0EC49}" dt="2025-11-17T11:19:20.739" v="324" actId="47"/>
        <pc:sldMkLst>
          <pc:docMk/>
          <pc:sldMk cId="1302665638" sldId="257"/>
        </pc:sldMkLst>
      </pc:sldChg>
      <pc:sldChg chg="del">
        <pc:chgData name="Екатерина Глущенко" userId="773fd668aa5ac716" providerId="LiveId" clId="{275A72DD-D048-408A-A65A-19C6FEF0EC49}" dt="2025-11-17T08:27:26.755" v="4" actId="47"/>
        <pc:sldMkLst>
          <pc:docMk/>
          <pc:sldMk cId="2362007359" sldId="258"/>
        </pc:sldMkLst>
      </pc:sldChg>
      <pc:sldChg chg="del">
        <pc:chgData name="Екатерина Глущенко" userId="773fd668aa5ac716" providerId="LiveId" clId="{275A72DD-D048-408A-A65A-19C6FEF0EC49}" dt="2025-11-17T08:27:28.288" v="5" actId="47"/>
        <pc:sldMkLst>
          <pc:docMk/>
          <pc:sldMk cId="195642823" sldId="259"/>
        </pc:sldMkLst>
      </pc:sldChg>
      <pc:sldChg chg="addSp delSp modSp mod delAnim modAnim">
        <pc:chgData name="Екатерина Глущенко" userId="773fd668aa5ac716" providerId="LiveId" clId="{275A72DD-D048-408A-A65A-19C6FEF0EC49}" dt="2025-11-17T11:27:26.851" v="336" actId="255"/>
        <pc:sldMkLst>
          <pc:docMk/>
          <pc:sldMk cId="3023026990" sldId="260"/>
        </pc:sldMkLst>
      </pc:sldChg>
    </pc:docChg>
  </pc:docChgLst>
  <pc:docChgLst>
    <pc:chgData name="Екатерина Глущенко" userId="773fd668aa5ac716" providerId="LiveId" clId="{0CC6AB54-B7A1-4512-9EA8-C87A19D5A24A}"/>
    <pc:docChg chg="undo custSel addSld delSld modSld">
      <pc:chgData name="Екатерина Глущенко" userId="773fd668aa5ac716" providerId="LiveId" clId="{0CC6AB54-B7A1-4512-9EA8-C87A19D5A24A}" dt="2025-11-20T13:01:06.431" v="175" actId="1076"/>
      <pc:docMkLst>
        <pc:docMk/>
      </pc:docMkLst>
      <pc:sldChg chg="addSp delSp modSp del mod modAnim">
        <pc:chgData name="Екатерина Глущенко" userId="773fd668aa5ac716" providerId="LiveId" clId="{0CC6AB54-B7A1-4512-9EA8-C87A19D5A24A}" dt="2025-11-19T14:53:28.760" v="162" actId="47"/>
        <pc:sldMkLst>
          <pc:docMk/>
          <pc:sldMk cId="3023026990" sldId="260"/>
        </pc:sldMkLst>
        <pc:spChg chg="mod">
          <ac:chgData name="Екатерина Глущенко" userId="773fd668aa5ac716" providerId="LiveId" clId="{0CC6AB54-B7A1-4512-9EA8-C87A19D5A24A}" dt="2025-11-19T14:29:34.118" v="37"/>
          <ac:spMkLst>
            <pc:docMk/>
            <pc:sldMk cId="3023026990" sldId="260"/>
            <ac:spMk id="3" creationId="{8A7B4A9E-6AE1-4683-DC59-47BA03C5B19F}"/>
          </ac:spMkLst>
        </pc:spChg>
        <pc:spChg chg="mod">
          <ac:chgData name="Екатерина Глущенко" userId="773fd668aa5ac716" providerId="LiveId" clId="{0CC6AB54-B7A1-4512-9EA8-C87A19D5A24A}" dt="2025-11-19T14:29:42.457" v="39"/>
          <ac:spMkLst>
            <pc:docMk/>
            <pc:sldMk cId="3023026990" sldId="260"/>
            <ac:spMk id="4" creationId="{27E28225-1995-A946-1292-BBF1FD4033CC}"/>
          </ac:spMkLst>
        </pc:spChg>
        <pc:spChg chg="add del mod">
          <ac:chgData name="Екатерина Глущенко" userId="773fd668aa5ac716" providerId="LiveId" clId="{0CC6AB54-B7A1-4512-9EA8-C87A19D5A24A}" dt="2025-11-19T14:35:25.865" v="64" actId="164"/>
          <ac:spMkLst>
            <pc:docMk/>
            <pc:sldMk cId="3023026990" sldId="260"/>
            <ac:spMk id="21" creationId="{25400E68-6A4A-52D5-10C5-FEC6BFF48418}"/>
          </ac:spMkLst>
        </pc:spChg>
        <pc:spChg chg="mod">
          <ac:chgData name="Екатерина Глущенко" userId="773fd668aa5ac716" providerId="LiveId" clId="{0CC6AB54-B7A1-4512-9EA8-C87A19D5A24A}" dt="2025-11-19T14:35:53.557" v="70" actId="164"/>
          <ac:spMkLst>
            <pc:docMk/>
            <pc:sldMk cId="3023026990" sldId="260"/>
            <ac:spMk id="27" creationId="{00851066-CA79-C985-55DB-D98752D0A724}"/>
          </ac:spMkLst>
        </pc:spChg>
        <pc:spChg chg="mod">
          <ac:chgData name="Екатерина Глущенко" userId="773fd668aa5ac716" providerId="LiveId" clId="{0CC6AB54-B7A1-4512-9EA8-C87A19D5A24A}" dt="2025-11-19T14:36:21.683" v="77" actId="164"/>
          <ac:spMkLst>
            <pc:docMk/>
            <pc:sldMk cId="3023026990" sldId="260"/>
            <ac:spMk id="30" creationId="{AC94E301-E833-9C7B-BA7C-4217E34180F2}"/>
          </ac:spMkLst>
        </pc:spChg>
        <pc:spChg chg="mod">
          <ac:chgData name="Екатерина Глущенко" userId="773fd668aa5ac716" providerId="LiveId" clId="{0CC6AB54-B7A1-4512-9EA8-C87A19D5A24A}" dt="2025-11-19T14:36:42.929" v="83" actId="164"/>
          <ac:spMkLst>
            <pc:docMk/>
            <pc:sldMk cId="3023026990" sldId="260"/>
            <ac:spMk id="33" creationId="{DB90AA1C-B5DD-0A3E-88CC-1E5C1D8650EE}"/>
          </ac:spMkLst>
        </pc:spChg>
        <pc:spChg chg="add del mod">
          <ac:chgData name="Екатерина Глущенко" userId="773fd668aa5ac716" providerId="LiveId" clId="{0CC6AB54-B7A1-4512-9EA8-C87A19D5A24A}" dt="2025-11-19T14:34:41.338" v="60" actId="164"/>
          <ac:spMkLst>
            <pc:docMk/>
            <pc:sldMk cId="3023026990" sldId="260"/>
            <ac:spMk id="46" creationId="{FDC29251-FD06-D959-227E-5C4E106C4D53}"/>
          </ac:spMkLst>
        </pc:spChg>
        <pc:spChg chg="mod">
          <ac:chgData name="Екатерина Глущенко" userId="773fd668aa5ac716" providerId="LiveId" clId="{0CC6AB54-B7A1-4512-9EA8-C87A19D5A24A}" dt="2025-11-19T14:36:11.918" v="74" actId="164"/>
          <ac:spMkLst>
            <pc:docMk/>
            <pc:sldMk cId="3023026990" sldId="260"/>
            <ac:spMk id="47" creationId="{D3AA0398-AA3F-F330-57F0-97E7CF1190D2}"/>
          </ac:spMkLst>
        </pc:spChg>
        <pc:spChg chg="mod">
          <ac:chgData name="Екатерина Глущенко" userId="773fd668aa5ac716" providerId="LiveId" clId="{0CC6AB54-B7A1-4512-9EA8-C87A19D5A24A}" dt="2025-11-19T14:35:41.153" v="67" actId="164"/>
          <ac:spMkLst>
            <pc:docMk/>
            <pc:sldMk cId="3023026990" sldId="260"/>
            <ac:spMk id="48" creationId="{E47A5E8C-A574-CA8D-1A9A-0241D537E39D}"/>
          </ac:spMkLst>
        </pc:spChg>
        <pc:spChg chg="mod">
          <ac:chgData name="Екатерина Глущенко" userId="773fd668aa5ac716" providerId="LiveId" clId="{0CC6AB54-B7A1-4512-9EA8-C87A19D5A24A}" dt="2025-11-19T14:36:33.490" v="80" actId="164"/>
          <ac:spMkLst>
            <pc:docMk/>
            <pc:sldMk cId="3023026990" sldId="260"/>
            <ac:spMk id="49" creationId="{7982685A-31A0-05F1-58DA-4339A181CB5B}"/>
          </ac:spMkLst>
        </pc:spChg>
        <pc:grpChg chg="add mod">
          <ac:chgData name="Екатерина Глущенко" userId="773fd668aa5ac716" providerId="LiveId" clId="{0CC6AB54-B7A1-4512-9EA8-C87A19D5A24A}" dt="2025-11-19T14:34:45.057" v="61" actId="1076"/>
          <ac:grpSpMkLst>
            <pc:docMk/>
            <pc:sldMk cId="3023026990" sldId="260"/>
            <ac:grpSpMk id="8" creationId="{7147C38D-1A34-665E-8A31-8F5F045B3598}"/>
          </ac:grpSpMkLst>
        </pc:grpChg>
        <pc:grpChg chg="add mod">
          <ac:chgData name="Екатерина Глущенко" userId="773fd668aa5ac716" providerId="LiveId" clId="{0CC6AB54-B7A1-4512-9EA8-C87A19D5A24A}" dt="2025-11-19T14:35:25.865" v="64" actId="164"/>
          <ac:grpSpMkLst>
            <pc:docMk/>
            <pc:sldMk cId="3023026990" sldId="260"/>
            <ac:grpSpMk id="9" creationId="{04DD0021-0416-5796-F9F6-C89C1CF54AED}"/>
          </ac:grpSpMkLst>
        </pc:grpChg>
        <pc:grpChg chg="add mod">
          <ac:chgData name="Екатерина Глущенко" userId="773fd668aa5ac716" providerId="LiveId" clId="{0CC6AB54-B7A1-4512-9EA8-C87A19D5A24A}" dt="2025-11-19T14:35:41.153" v="67" actId="164"/>
          <ac:grpSpMkLst>
            <pc:docMk/>
            <pc:sldMk cId="3023026990" sldId="260"/>
            <ac:grpSpMk id="10" creationId="{295AB4CC-7975-5FD2-05CE-197AA7F2FEB5}"/>
          </ac:grpSpMkLst>
        </pc:grpChg>
        <pc:grpChg chg="add mod">
          <ac:chgData name="Екатерина Глущенко" userId="773fd668aa5ac716" providerId="LiveId" clId="{0CC6AB54-B7A1-4512-9EA8-C87A19D5A24A}" dt="2025-11-19T14:35:53.557" v="70" actId="164"/>
          <ac:grpSpMkLst>
            <pc:docMk/>
            <pc:sldMk cId="3023026990" sldId="260"/>
            <ac:grpSpMk id="11" creationId="{C570FB65-D547-B724-C3E2-48E41B3EE1F8}"/>
          </ac:grpSpMkLst>
        </pc:grpChg>
        <pc:grpChg chg="add mod">
          <ac:chgData name="Екатерина Глущенко" userId="773fd668aa5ac716" providerId="LiveId" clId="{0CC6AB54-B7A1-4512-9EA8-C87A19D5A24A}" dt="2025-11-19T14:36:11.918" v="74" actId="164"/>
          <ac:grpSpMkLst>
            <pc:docMk/>
            <pc:sldMk cId="3023026990" sldId="260"/>
            <ac:grpSpMk id="12" creationId="{4A2C1104-F0AA-46D9-3B5E-3D6C83288116}"/>
          </ac:grpSpMkLst>
        </pc:grpChg>
        <pc:grpChg chg="add mod">
          <ac:chgData name="Екатерина Глущенко" userId="773fd668aa5ac716" providerId="LiveId" clId="{0CC6AB54-B7A1-4512-9EA8-C87A19D5A24A}" dt="2025-11-19T14:36:21.683" v="77" actId="164"/>
          <ac:grpSpMkLst>
            <pc:docMk/>
            <pc:sldMk cId="3023026990" sldId="260"/>
            <ac:grpSpMk id="13" creationId="{DA68F4B3-8C4C-0939-372B-853740F16C7C}"/>
          </ac:grpSpMkLst>
        </pc:grpChg>
        <pc:grpChg chg="add mod">
          <ac:chgData name="Екатерина Глущенко" userId="773fd668aa5ac716" providerId="LiveId" clId="{0CC6AB54-B7A1-4512-9EA8-C87A19D5A24A}" dt="2025-11-19T14:36:33.490" v="80" actId="164"/>
          <ac:grpSpMkLst>
            <pc:docMk/>
            <pc:sldMk cId="3023026990" sldId="260"/>
            <ac:grpSpMk id="22" creationId="{F2818E72-67B4-1A27-FD3F-7FE6F378BAF8}"/>
          </ac:grpSpMkLst>
        </pc:grpChg>
        <pc:grpChg chg="add mod">
          <ac:chgData name="Екатерина Глущенко" userId="773fd668aa5ac716" providerId="LiveId" clId="{0CC6AB54-B7A1-4512-9EA8-C87A19D5A24A}" dt="2025-11-19T14:36:42.929" v="83" actId="164"/>
          <ac:grpSpMkLst>
            <pc:docMk/>
            <pc:sldMk cId="3023026990" sldId="260"/>
            <ac:grpSpMk id="23" creationId="{D27A14BF-328C-1D1B-9B8D-48C5870A1225}"/>
          </ac:grpSpMkLst>
        </pc:grpChg>
        <pc:picChg chg="mod">
          <ac:chgData name="Екатерина Глущенко" userId="773fd668aa5ac716" providerId="LiveId" clId="{0CC6AB54-B7A1-4512-9EA8-C87A19D5A24A}" dt="2025-11-19T14:27:38.274" v="30"/>
          <ac:picMkLst>
            <pc:docMk/>
            <pc:sldMk cId="3023026990" sldId="260"/>
            <ac:picMk id="2" creationId="{EB150F95-4D47-F8BE-1EE1-A04B55B44A1A}"/>
          </ac:picMkLst>
        </pc:picChg>
        <pc:picChg chg="mod">
          <ac:chgData name="Екатерина Глущенко" userId="773fd668aa5ac716" providerId="LiveId" clId="{0CC6AB54-B7A1-4512-9EA8-C87A19D5A24A}" dt="2025-11-19T14:17:15.911" v="26" actId="1076"/>
          <ac:picMkLst>
            <pc:docMk/>
            <pc:sldMk cId="3023026990" sldId="260"/>
            <ac:picMk id="5" creationId="{FD4EEFC1-FC76-17E5-709C-9E969885B525}"/>
          </ac:picMkLst>
        </pc:picChg>
        <pc:picChg chg="mod">
          <ac:chgData name="Екатерина Глущенко" userId="773fd668aa5ac716" providerId="LiveId" clId="{0CC6AB54-B7A1-4512-9EA8-C87A19D5A24A}" dt="2025-11-19T14:30:17.556" v="47"/>
          <ac:picMkLst>
            <pc:docMk/>
            <pc:sldMk cId="3023026990" sldId="260"/>
            <ac:picMk id="6" creationId="{55E9A3BB-1A9B-ED3F-6EFA-040966C5503E}"/>
          </ac:picMkLst>
        </pc:picChg>
        <pc:picChg chg="add del mod">
          <ac:chgData name="Екатерина Глущенко" userId="773fd668aa5ac716" providerId="LiveId" clId="{0CC6AB54-B7A1-4512-9EA8-C87A19D5A24A}" dt="2025-11-19T14:35:25.865" v="64" actId="164"/>
          <ac:picMkLst>
            <pc:docMk/>
            <pc:sldMk cId="3023026990" sldId="260"/>
            <ac:picMk id="7" creationId="{2E65D004-F616-3656-6FE5-F868F0AC378C}"/>
          </ac:picMkLst>
        </pc:picChg>
        <pc:picChg chg="mod">
          <ac:chgData name="Екатерина Глущенко" userId="773fd668aa5ac716" providerId="LiveId" clId="{0CC6AB54-B7A1-4512-9EA8-C87A19D5A24A}" dt="2025-11-19T14:35:53.557" v="70" actId="164"/>
          <ac:picMkLst>
            <pc:docMk/>
            <pc:sldMk cId="3023026990" sldId="260"/>
            <ac:picMk id="26" creationId="{BF7A7AE1-D0A2-2B9B-3F60-C42D7B43BB6C}"/>
          </ac:picMkLst>
        </pc:picChg>
        <pc:picChg chg="mod">
          <ac:chgData name="Екатерина Глущенко" userId="773fd668aa5ac716" providerId="LiveId" clId="{0CC6AB54-B7A1-4512-9EA8-C87A19D5A24A}" dt="2025-11-19T14:36:21.683" v="77" actId="164"/>
          <ac:picMkLst>
            <pc:docMk/>
            <pc:sldMk cId="3023026990" sldId="260"/>
            <ac:picMk id="29" creationId="{4DD20609-9609-5D3F-358E-2D98907D114E}"/>
          </ac:picMkLst>
        </pc:picChg>
        <pc:picChg chg="mod">
          <ac:chgData name="Екатерина Глущенко" userId="773fd668aa5ac716" providerId="LiveId" clId="{0CC6AB54-B7A1-4512-9EA8-C87A19D5A24A}" dt="2025-11-19T14:36:42.929" v="83" actId="164"/>
          <ac:picMkLst>
            <pc:docMk/>
            <pc:sldMk cId="3023026990" sldId="260"/>
            <ac:picMk id="32" creationId="{D72C92C6-6B63-1543-1CD4-8EA8A05157E5}"/>
          </ac:picMkLst>
        </pc:picChg>
        <pc:picChg chg="mod">
          <ac:chgData name="Екатерина Глущенко" userId="773fd668aa5ac716" providerId="LiveId" clId="{0CC6AB54-B7A1-4512-9EA8-C87A19D5A24A}" dt="2025-11-19T14:35:41.153" v="67" actId="164"/>
          <ac:picMkLst>
            <pc:docMk/>
            <pc:sldMk cId="3023026990" sldId="260"/>
            <ac:picMk id="39" creationId="{3DC14392-6230-C121-0C16-FCE18B0BE36A}"/>
          </ac:picMkLst>
        </pc:picChg>
        <pc:picChg chg="add del mod">
          <ac:chgData name="Екатерина Глущенко" userId="773fd668aa5ac716" providerId="LiveId" clId="{0CC6AB54-B7A1-4512-9EA8-C87A19D5A24A}" dt="2025-11-19T14:34:41.338" v="60" actId="164"/>
          <ac:picMkLst>
            <pc:docMk/>
            <pc:sldMk cId="3023026990" sldId="260"/>
            <ac:picMk id="41" creationId="{7626D0D4-D8C0-4AA4-DC0C-2A0B0658BB86}"/>
          </ac:picMkLst>
        </pc:picChg>
        <pc:picChg chg="mod">
          <ac:chgData name="Екатерина Глущенко" userId="773fd668aa5ac716" providerId="LiveId" clId="{0CC6AB54-B7A1-4512-9EA8-C87A19D5A24A}" dt="2025-11-19T14:36:33.490" v="80" actId="164"/>
          <ac:picMkLst>
            <pc:docMk/>
            <pc:sldMk cId="3023026990" sldId="260"/>
            <ac:picMk id="43" creationId="{519393A7-E1EA-4385-C492-B203CBC11A41}"/>
          </ac:picMkLst>
        </pc:picChg>
        <pc:picChg chg="mod">
          <ac:chgData name="Екатерина Глущенко" userId="773fd668aa5ac716" providerId="LiveId" clId="{0CC6AB54-B7A1-4512-9EA8-C87A19D5A24A}" dt="2025-11-19T14:36:11.918" v="74" actId="164"/>
          <ac:picMkLst>
            <pc:docMk/>
            <pc:sldMk cId="3023026990" sldId="260"/>
            <ac:picMk id="45" creationId="{AEA7D680-9F56-CAB7-8903-5B4E710C66ED}"/>
          </ac:picMkLst>
        </pc:picChg>
      </pc:sldChg>
      <pc:sldChg chg="addSp delSp modSp new mod setBg modAnim">
        <pc:chgData name="Екатерина Глущенко" userId="773fd668aa5ac716" providerId="LiveId" clId="{0CC6AB54-B7A1-4512-9EA8-C87A19D5A24A}" dt="2025-11-20T13:01:06.431" v="175" actId="1076"/>
        <pc:sldMkLst>
          <pc:docMk/>
          <pc:sldMk cId="4248784949" sldId="261"/>
        </pc:sldMkLst>
        <pc:spChg chg="del">
          <ac:chgData name="Екатерина Глущенко" userId="773fd668aa5ac716" providerId="LiveId" clId="{0CC6AB54-B7A1-4512-9EA8-C87A19D5A24A}" dt="2025-11-19T14:37:44.754" v="88" actId="478"/>
          <ac:spMkLst>
            <pc:docMk/>
            <pc:sldMk cId="4248784949" sldId="261"/>
            <ac:spMk id="2" creationId="{578BAEDE-8E5C-77C0-BDC1-D8C9B37ED17A}"/>
          </ac:spMkLst>
        </pc:spChg>
        <pc:spChg chg="del">
          <ac:chgData name="Екатерина Глущенко" userId="773fd668aa5ac716" providerId="LiveId" clId="{0CC6AB54-B7A1-4512-9EA8-C87A19D5A24A}" dt="2025-11-19T14:37:46.110" v="89" actId="478"/>
          <ac:spMkLst>
            <pc:docMk/>
            <pc:sldMk cId="4248784949" sldId="261"/>
            <ac:spMk id="3" creationId="{3328A09A-5892-CE60-12A1-7EDA1647D552}"/>
          </ac:spMkLst>
        </pc:spChg>
        <pc:spChg chg="mod">
          <ac:chgData name="Екатерина Глущенко" userId="773fd668aa5ac716" providerId="LiveId" clId="{0CC6AB54-B7A1-4512-9EA8-C87A19D5A24A}" dt="2025-11-19T14:38:37.541" v="95"/>
          <ac:spMkLst>
            <pc:docMk/>
            <pc:sldMk cId="4248784949" sldId="261"/>
            <ac:spMk id="7" creationId="{FDE4BD69-8B5B-50D0-0C3E-3B77D3A511B4}"/>
          </ac:spMkLst>
        </pc:spChg>
        <pc:spChg chg="mod">
          <ac:chgData name="Екатерина Глущенко" userId="773fd668aa5ac716" providerId="LiveId" clId="{0CC6AB54-B7A1-4512-9EA8-C87A19D5A24A}" dt="2025-11-19T14:39:53.044" v="105"/>
          <ac:spMkLst>
            <pc:docMk/>
            <pc:sldMk cId="4248784949" sldId="261"/>
            <ac:spMk id="10" creationId="{CCB369BB-B901-2CB5-6A56-5DD95D5A3C00}"/>
          </ac:spMkLst>
        </pc:spChg>
        <pc:spChg chg="mod">
          <ac:chgData name="Екатерина Глущенко" userId="773fd668aa5ac716" providerId="LiveId" clId="{0CC6AB54-B7A1-4512-9EA8-C87A19D5A24A}" dt="2025-11-19T14:41:55.562" v="121"/>
          <ac:spMkLst>
            <pc:docMk/>
            <pc:sldMk cId="4248784949" sldId="261"/>
            <ac:spMk id="13" creationId="{A8A83D2F-EA86-8DE1-558B-7F558095F4EC}"/>
          </ac:spMkLst>
        </pc:spChg>
        <pc:spChg chg="mod">
          <ac:chgData name="Екатерина Глущенко" userId="773fd668aa5ac716" providerId="LiveId" clId="{0CC6AB54-B7A1-4512-9EA8-C87A19D5A24A}" dt="2025-11-19T14:42:47.146" v="132"/>
          <ac:spMkLst>
            <pc:docMk/>
            <pc:sldMk cId="4248784949" sldId="261"/>
            <ac:spMk id="16" creationId="{A25BC38E-B645-A9A2-9290-95ACCD1E9F13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19" creationId="{E30D61FE-A8DC-6EFF-55AB-18F69B196781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22" creationId="{4551393E-CBBC-FFEB-BC1D-B8D045E03509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25" creationId="{184E022D-3A6D-DB3D-90E2-89F417B74AB5}"/>
          </ac:spMkLst>
        </pc:spChg>
        <pc:spChg chg="mod">
          <ac:chgData name="Екатерина Глущенко" userId="773fd668aa5ac716" providerId="LiveId" clId="{0CC6AB54-B7A1-4512-9EA8-C87A19D5A24A}" dt="2025-11-19T14:43:54.550" v="138"/>
          <ac:spMkLst>
            <pc:docMk/>
            <pc:sldMk cId="4248784949" sldId="261"/>
            <ac:spMk id="28" creationId="{F9B7296B-0DBB-6107-8AAD-EC08415D43DD}"/>
          </ac:spMkLst>
        </pc:spChg>
        <pc:grpChg chg="add mod">
          <ac:chgData name="Екатерина Глущенко" userId="773fd668aa5ac716" providerId="LiveId" clId="{0CC6AB54-B7A1-4512-9EA8-C87A19D5A24A}" dt="2025-11-19T14:42:17.890" v="127" actId="1076"/>
          <ac:grpSpMkLst>
            <pc:docMk/>
            <pc:sldMk cId="4248784949" sldId="261"/>
            <ac:grpSpMk id="5" creationId="{255CF2A3-68FF-48F5-E1C9-E92F203670BD}"/>
          </ac:grpSpMkLst>
        </pc:grpChg>
        <pc:grpChg chg="add mod">
          <ac:chgData name="Екатерина Глущенко" userId="773fd668aa5ac716" providerId="LiveId" clId="{0CC6AB54-B7A1-4512-9EA8-C87A19D5A24A}" dt="2025-11-19T14:42:22.056" v="128" actId="1076"/>
          <ac:grpSpMkLst>
            <pc:docMk/>
            <pc:sldMk cId="4248784949" sldId="261"/>
            <ac:grpSpMk id="8" creationId="{F1AA6619-FD13-7C5F-F810-41C5E9918A32}"/>
          </ac:grpSpMkLst>
        </pc:grpChg>
        <pc:grpChg chg="add mod">
          <ac:chgData name="Екатерина Глущенко" userId="773fd668aa5ac716" providerId="LiveId" clId="{0CC6AB54-B7A1-4512-9EA8-C87A19D5A24A}" dt="2025-11-19T14:42:14.132" v="126" actId="1076"/>
          <ac:grpSpMkLst>
            <pc:docMk/>
            <pc:sldMk cId="4248784949" sldId="261"/>
            <ac:grpSpMk id="11" creationId="{38072611-7C21-3C6B-2185-5CDC29C41751}"/>
          </ac:grpSpMkLst>
        </pc:grpChg>
        <pc:grpChg chg="add mod">
          <ac:chgData name="Екатерина Глущенко" userId="773fd668aa5ac716" providerId="LiveId" clId="{0CC6AB54-B7A1-4512-9EA8-C87A19D5A24A}" dt="2025-11-19T14:43:04.982" v="134" actId="1076"/>
          <ac:grpSpMkLst>
            <pc:docMk/>
            <pc:sldMk cId="4248784949" sldId="261"/>
            <ac:grpSpMk id="14" creationId="{B6D7EF8C-AFF1-2135-54DE-0CCC46684378}"/>
          </ac:grpSpMkLst>
        </pc:grpChg>
        <pc:grpChg chg="add mod">
          <ac:chgData name="Екатерина Глущенко" userId="773fd668aa5ac716" providerId="LiveId" clId="{0CC6AB54-B7A1-4512-9EA8-C87A19D5A24A}" dt="2025-11-19T14:44:41.665" v="140" actId="1076"/>
          <ac:grpSpMkLst>
            <pc:docMk/>
            <pc:sldMk cId="4248784949" sldId="261"/>
            <ac:grpSpMk id="17" creationId="{DBF5196F-E14E-4049-9D11-C2E2E67E1EC2}"/>
          </ac:grpSpMkLst>
        </pc:grpChg>
        <pc:grpChg chg="mod">
          <ac:chgData name="Екатерина Глущенко" userId="773fd668aa5ac716" providerId="LiveId" clId="{0CC6AB54-B7A1-4512-9EA8-C87A19D5A24A}" dt="2025-11-19T14:44:51.020" v="142" actId="1076"/>
          <ac:grpSpMkLst>
            <pc:docMk/>
            <pc:sldMk cId="4248784949" sldId="261"/>
            <ac:grpSpMk id="20" creationId="{3BF4DC31-23FF-E0A8-857E-70ADA83E5A02}"/>
          </ac:grpSpMkLst>
        </pc:grpChg>
        <pc:grpChg chg="mod">
          <ac:chgData name="Екатерина Глущенко" userId="773fd668aa5ac716" providerId="LiveId" clId="{0CC6AB54-B7A1-4512-9EA8-C87A19D5A24A}" dt="2025-11-19T14:45:12.956" v="146" actId="1076"/>
          <ac:grpSpMkLst>
            <pc:docMk/>
            <pc:sldMk cId="4248784949" sldId="261"/>
            <ac:grpSpMk id="23" creationId="{F9C8823C-DE17-5B3E-5EA0-ED3AB50DEEC6}"/>
          </ac:grpSpMkLst>
        </pc:grpChg>
        <pc:grpChg chg="add mod">
          <ac:chgData name="Екатерина Глущенко" userId="773fd668aa5ac716" providerId="LiveId" clId="{0CC6AB54-B7A1-4512-9EA8-C87A19D5A24A}" dt="2025-11-19T14:45:08.061" v="145" actId="1076"/>
          <ac:grpSpMkLst>
            <pc:docMk/>
            <pc:sldMk cId="4248784949" sldId="261"/>
            <ac:grpSpMk id="26" creationId="{B6DBDB72-7D4F-A045-07A0-488990E7CBF9}"/>
          </ac:grpSpMkLst>
        </pc:grpChg>
        <pc:picChg chg="add mod">
          <ac:chgData name="Екатерина Глущенко" userId="773fd668aa5ac716" providerId="LiveId" clId="{0CC6AB54-B7A1-4512-9EA8-C87A19D5A24A}" dt="2025-11-20T13:01:06.431" v="175" actId="1076"/>
          <ac:picMkLst>
            <pc:docMk/>
            <pc:sldMk cId="4248784949" sldId="261"/>
            <ac:picMk id="3" creationId="{8F24BF6B-8FE5-4C78-38EE-CBF4878D3A73}"/>
          </ac:picMkLst>
        </pc:picChg>
        <pc:picChg chg="add mod">
          <ac:chgData name="Екатерина Глущенко" userId="773fd668aa5ac716" providerId="LiveId" clId="{0CC6AB54-B7A1-4512-9EA8-C87A19D5A24A}" dt="2025-11-19T14:40:06.798" v="109" actId="1076"/>
          <ac:picMkLst>
            <pc:docMk/>
            <pc:sldMk cId="4248784949" sldId="261"/>
            <ac:picMk id="4" creationId="{B3DCEF26-A14A-AC2F-8487-0D67C866EAA7}"/>
          </ac:picMkLst>
        </pc:picChg>
        <pc:picChg chg="mod">
          <ac:chgData name="Екатерина Глущенко" userId="773fd668aa5ac716" providerId="LiveId" clId="{0CC6AB54-B7A1-4512-9EA8-C87A19D5A24A}" dt="2025-11-19T14:38:37.541" v="95"/>
          <ac:picMkLst>
            <pc:docMk/>
            <pc:sldMk cId="4248784949" sldId="261"/>
            <ac:picMk id="6" creationId="{108B4F97-4836-1DF3-9848-77661D6821DE}"/>
          </ac:picMkLst>
        </pc:picChg>
        <pc:picChg chg="mod">
          <ac:chgData name="Екатерина Глущенко" userId="773fd668aa5ac716" providerId="LiveId" clId="{0CC6AB54-B7A1-4512-9EA8-C87A19D5A24A}" dt="2025-11-19T14:39:53.044" v="105"/>
          <ac:picMkLst>
            <pc:docMk/>
            <pc:sldMk cId="4248784949" sldId="261"/>
            <ac:picMk id="9" creationId="{F147A1E7-10EF-14A2-7702-3FE49E6DDCC7}"/>
          </ac:picMkLst>
        </pc:picChg>
        <pc:picChg chg="mod">
          <ac:chgData name="Екатерина Глущенко" userId="773fd668aa5ac716" providerId="LiveId" clId="{0CC6AB54-B7A1-4512-9EA8-C87A19D5A24A}" dt="2025-11-19T14:41:55.562" v="121"/>
          <ac:picMkLst>
            <pc:docMk/>
            <pc:sldMk cId="4248784949" sldId="261"/>
            <ac:picMk id="12" creationId="{8112B50F-D9A3-7D6C-B5CE-9635DE5C2404}"/>
          </ac:picMkLst>
        </pc:picChg>
        <pc:picChg chg="mod">
          <ac:chgData name="Екатерина Глущенко" userId="773fd668aa5ac716" providerId="LiveId" clId="{0CC6AB54-B7A1-4512-9EA8-C87A19D5A24A}" dt="2025-11-19T14:42:47.146" v="132"/>
          <ac:picMkLst>
            <pc:docMk/>
            <pc:sldMk cId="4248784949" sldId="261"/>
            <ac:picMk id="15" creationId="{96D181B6-CD0F-4181-3F6B-40EFA2521697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18" creationId="{4BE41B26-DB97-749B-36DC-885E081710F5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21" creationId="{942C1C77-40C7-F55A-B499-2A3569A9CCA3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24" creationId="{F13EBC99-05B2-2292-141B-62CE281F351B}"/>
          </ac:picMkLst>
        </pc:picChg>
        <pc:picChg chg="mod">
          <ac:chgData name="Екатерина Глущенко" userId="773fd668aa5ac716" providerId="LiveId" clId="{0CC6AB54-B7A1-4512-9EA8-C87A19D5A24A}" dt="2025-11-19T14:43:54.550" v="138"/>
          <ac:picMkLst>
            <pc:docMk/>
            <pc:sldMk cId="4248784949" sldId="261"/>
            <ac:picMk id="27" creationId="{FDE83D88-E137-340B-0DA0-5D3263FB86F0}"/>
          </ac:picMkLst>
        </pc:picChg>
        <pc:picChg chg="add mod">
          <ac:chgData name="Екатерина Глущенко" userId="773fd668aa5ac716" providerId="LiveId" clId="{0CC6AB54-B7A1-4512-9EA8-C87A19D5A24A}" dt="2025-11-20T12:59:48.930" v="168" actId="1076"/>
          <ac:picMkLst>
            <pc:docMk/>
            <pc:sldMk cId="4248784949" sldId="261"/>
            <ac:picMk id="30" creationId="{8EFE50CA-7A3D-8354-4CB3-A6428F7D2B1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1D33D-66B0-5080-5E7E-429519703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D9666-7392-B033-EFE3-D3D1E5B4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C5DC6-E820-F105-555B-CC5E458C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1033E-1689-999A-3D57-6D25B0A0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F5FB4-656E-C755-4A66-E5D8B3E9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152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04B8D-6EF5-B707-BCB0-D0A5888F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571AF2-9D32-57BC-61B3-D172A6FF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20E82-891B-05FF-A7CE-BB65546B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4A42-7EAC-29E4-53A1-7EFAC975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CE98C-7C59-E455-CEC0-42FAD56E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679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AE11F-D5EB-7B95-FFB0-E346B212F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3FAE6-86C2-5879-9932-73A24E61C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A6F60-5402-3F1A-6A73-3157875B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333AC-D8ED-4115-725E-42D674ED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88D67-91D1-9BC6-BF7F-F8BC596A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228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7A30F-CFB8-E720-9D02-AA82EEFA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7DD40-263C-DB03-AE61-8D4FCEA0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BF404-E586-1536-9D06-06473B33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ED969-296D-8C1A-917A-1C82C61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0B43E-BDB3-F691-02AB-62A1F51F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79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D157A-27A8-E9C2-1F0A-360BC492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58145-78F2-301A-E389-2935EC5C0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78C2F-DE92-704B-D11E-447DD514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3F7DA-B865-4CEE-699D-7BC43246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A87E0-CF1D-1626-0F0E-1FC60973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82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6DFED-353E-254F-261A-66E7ED56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CF0A9-151B-1D2A-B5F4-9AA265E3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3DCF57-7B63-3487-C096-9221C1D2F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51464-E166-BA47-4DD4-26F151D2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EF40BA-1B52-3106-1128-39216093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AED04-8573-3606-2765-9770F0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64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76C24-71C5-8A1C-CDA1-97252E49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B2906-4931-50FA-F60F-488B0C3C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4BEB4-7FA8-5E96-EB06-C805E50EF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FCC4E8-F9CB-ED6D-146F-ED47CAE57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5D4CA3-4823-4A74-DF03-F5F8E24D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D94979-1FBA-C2E2-1488-AD98102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5D9623-32ED-248B-8719-66F979EE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924507-0FAE-CE67-F6F6-8D50C4B7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67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70DCC-4DC4-3FA8-C1EE-18AA52E6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748CD-5837-698C-7C6F-DCEE19C0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2780A-1E7D-3BE0-73F9-EDEF987A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624A6-A6A9-30BF-E8E7-C728B48F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699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331583-BA2E-8FDD-3037-E717AB8C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987AF-8BFF-CF76-E056-6DE3C959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BED9DD-B841-F037-D28C-A76BF713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68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1C649-6BB9-46DF-2F1D-9F902194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A090F-42B3-B7B5-0ED7-4C4D6B9D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1B95E-1A18-FE00-F5BA-1E9961AB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10E0C7-311F-57EF-7A46-1D39565B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B43D0-1A70-E954-B61B-3AA18932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979B2A-AC31-431F-8091-C9B92F18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DC2F-C03A-B371-4C3A-40B2483B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F66E36-3709-E65B-6676-2848EF50D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304560-119F-E6FC-476D-9275B72BC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081EB-FCE1-4548-D85F-6BC29B2A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A7D60-007D-B79E-D9DD-E129CE1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D421A-CB02-7D22-C866-7F232ADA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936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B65B-4950-C751-8C30-BE091B4B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9AEFD-BE59-7AD0-5EFD-C18D5F2D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DFFCB-D8C9-746C-2B17-BB1C2D8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20AD-7F7E-4F77-A370-664E69289C03}" type="datetimeFigureOut">
              <a:rPr lang="ru-UA" smtClean="0"/>
              <a:t>20.11.2025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519CF8-8A50-606D-8774-E32B508E3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64526-26F2-6C77-DB79-5678B1D7A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166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B3DCEF26-A14A-AC2F-8487-0D67C866E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69" y="2717037"/>
            <a:ext cx="2087279" cy="2087279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55CF2A3-68FF-48F5-E1C9-E92F203670BD}"/>
              </a:ext>
            </a:extLst>
          </p:cNvPr>
          <p:cNvGrpSpPr/>
          <p:nvPr/>
        </p:nvGrpSpPr>
        <p:grpSpPr>
          <a:xfrm>
            <a:off x="2897756" y="1490303"/>
            <a:ext cx="2711252" cy="2735279"/>
            <a:chOff x="3242826" y="1382163"/>
            <a:chExt cx="2534342" cy="25875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08B4F97-4836-1DF3-9848-77661D68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2826" y="2280149"/>
              <a:ext cx="2534342" cy="1689561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DE4BD69-8B5B-50D0-0C3E-3B77D3A511B4}"/>
                </a:ext>
              </a:extLst>
            </p:cNvPr>
            <p:cNvSpPr/>
            <p:nvPr/>
          </p:nvSpPr>
          <p:spPr>
            <a:xfrm>
              <a:off x="4076098" y="1382163"/>
              <a:ext cx="1137920" cy="112776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</a:t>
              </a:r>
              <a:endParaRPr lang="ru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AA6619-FD13-7C5F-F810-41C5E9918A32}"/>
              </a:ext>
            </a:extLst>
          </p:cNvPr>
          <p:cNvGrpSpPr/>
          <p:nvPr/>
        </p:nvGrpSpPr>
        <p:grpSpPr>
          <a:xfrm>
            <a:off x="6582994" y="1598053"/>
            <a:ext cx="2969517" cy="2727547"/>
            <a:chOff x="6781747" y="1748183"/>
            <a:chExt cx="2969517" cy="272754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147A1E7-10EF-14A2-7702-3FE49E6D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9000"/>
                      </a14:imgEffect>
                      <a14:imgEffect>
                        <a14:colorTemperature colorTemp="6800"/>
                      </a14:imgEffect>
                      <a14:imgEffect>
                        <a14:saturation sat="128000"/>
                      </a14:imgEffect>
                      <a14:imgEffect>
                        <a14:brightnessContrast bright="26000" contrast="3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1747" y="2496052"/>
              <a:ext cx="2969517" cy="1979678"/>
            </a:xfrm>
            <a:prstGeom prst="rect">
              <a:avLst/>
            </a:prstGeom>
            <a:effectLst>
              <a:glow rad="127000">
                <a:schemeClr val="accent1"/>
              </a:glo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CB369BB-B901-2CB5-6A56-5DD95D5A3C00}"/>
                </a:ext>
              </a:extLst>
            </p:cNvPr>
            <p:cNvSpPr/>
            <p:nvPr/>
          </p:nvSpPr>
          <p:spPr>
            <a:xfrm>
              <a:off x="7621675" y="17481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8072611-7C21-3C6B-2185-5CDC29C41751}"/>
              </a:ext>
            </a:extLst>
          </p:cNvPr>
          <p:cNvGrpSpPr/>
          <p:nvPr/>
        </p:nvGrpSpPr>
        <p:grpSpPr>
          <a:xfrm>
            <a:off x="2639490" y="4023595"/>
            <a:ext cx="3130920" cy="2705571"/>
            <a:chOff x="2730907" y="4001872"/>
            <a:chExt cx="3130920" cy="270557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112B50F-D9A3-7D6C-B5CE-9635DE5C2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0907" y="4620163"/>
              <a:ext cx="3130920" cy="2087280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8A83D2F-EA86-8DE1-558B-7F558095F4EC}"/>
                </a:ext>
              </a:extLst>
            </p:cNvPr>
            <p:cNvSpPr/>
            <p:nvPr/>
          </p:nvSpPr>
          <p:spPr>
            <a:xfrm>
              <a:off x="3816200" y="4001872"/>
              <a:ext cx="1137920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ИР</a:t>
              </a:r>
              <a:endParaRPr lang="ru-UA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6D7EF8C-AFF1-2135-54DE-0CCC46684378}"/>
              </a:ext>
            </a:extLst>
          </p:cNvPr>
          <p:cNvGrpSpPr/>
          <p:nvPr/>
        </p:nvGrpSpPr>
        <p:grpSpPr>
          <a:xfrm>
            <a:off x="6374443" y="3878403"/>
            <a:ext cx="3243959" cy="2819244"/>
            <a:chOff x="6277897" y="3864583"/>
            <a:chExt cx="3243959" cy="281924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6D181B6-CD0F-4181-3F6B-40EFA252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277897" y="4521188"/>
              <a:ext cx="3243959" cy="2162639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25BC38E-B645-A9A2-9290-95ACCD1E9F13}"/>
                </a:ext>
              </a:extLst>
            </p:cNvPr>
            <p:cNvSpPr/>
            <p:nvPr/>
          </p:nvSpPr>
          <p:spPr>
            <a:xfrm>
              <a:off x="7253576" y="38645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</a:t>
              </a:r>
              <a:endParaRPr lang="ru-UA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BF5196F-E14E-4049-9D11-C2E2E67E1EC2}"/>
              </a:ext>
            </a:extLst>
          </p:cNvPr>
          <p:cNvGrpSpPr/>
          <p:nvPr/>
        </p:nvGrpSpPr>
        <p:grpSpPr>
          <a:xfrm>
            <a:off x="2762726" y="1541656"/>
            <a:ext cx="3130920" cy="2836548"/>
            <a:chOff x="201615" y="1435434"/>
            <a:chExt cx="3130920" cy="2836548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BE41B26-DB97-749B-36DC-885E0817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615" y="2184703"/>
              <a:ext cx="3130920" cy="2087279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30D61FE-A8DC-6EFF-55AB-18F69B196781}"/>
                </a:ext>
              </a:extLst>
            </p:cNvPr>
            <p:cNvSpPr/>
            <p:nvPr/>
          </p:nvSpPr>
          <p:spPr>
            <a:xfrm>
              <a:off x="1361931" y="1435434"/>
              <a:ext cx="1099148" cy="111098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F4DC31-23FF-E0A8-857E-70ADA83E5A02}"/>
              </a:ext>
            </a:extLst>
          </p:cNvPr>
          <p:cNvGrpSpPr/>
          <p:nvPr/>
        </p:nvGrpSpPr>
        <p:grpSpPr>
          <a:xfrm>
            <a:off x="6800582" y="1578089"/>
            <a:ext cx="2751929" cy="2712194"/>
            <a:chOff x="8968032" y="1716269"/>
            <a:chExt cx="2751929" cy="271219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42C1C77-40C7-F55A-B499-2A3569A9C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968032" y="2593844"/>
              <a:ext cx="2751929" cy="1834619"/>
            </a:xfrm>
            <a:prstGeom prst="rect">
              <a:avLst/>
            </a:prstGeom>
          </p:spPr>
        </p:pic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551393E-CBBC-FFEB-BC1D-B8D045E03509}"/>
                </a:ext>
              </a:extLst>
            </p:cNvPr>
            <p:cNvSpPr/>
            <p:nvPr/>
          </p:nvSpPr>
          <p:spPr>
            <a:xfrm>
              <a:off x="9621360" y="1716269"/>
              <a:ext cx="1130724" cy="11277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9C8823C-DE17-5B3E-5EA0-ED3AB50DEEC6}"/>
              </a:ext>
            </a:extLst>
          </p:cNvPr>
          <p:cNvGrpSpPr/>
          <p:nvPr/>
        </p:nvGrpSpPr>
        <p:grpSpPr>
          <a:xfrm>
            <a:off x="2600163" y="4023595"/>
            <a:ext cx="3393610" cy="2870809"/>
            <a:chOff x="-4701" y="4001872"/>
            <a:chExt cx="3393610" cy="287080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13EBC99-05B2-2292-141B-62CE281F3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701" y="4610274"/>
              <a:ext cx="3393610" cy="2262407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184E022D-3A6D-DB3D-90E2-89F417B74AB5}"/>
                </a:ext>
              </a:extLst>
            </p:cNvPr>
            <p:cNvSpPr/>
            <p:nvPr/>
          </p:nvSpPr>
          <p:spPr>
            <a:xfrm>
              <a:off x="1237985" y="4001872"/>
              <a:ext cx="1124400" cy="10826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ЄР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6DBDB72-7D4F-A045-07A0-488990E7CBF9}"/>
              </a:ext>
            </a:extLst>
          </p:cNvPr>
          <p:cNvGrpSpPr/>
          <p:nvPr/>
        </p:nvGrpSpPr>
        <p:grpSpPr>
          <a:xfrm>
            <a:off x="6473635" y="4004067"/>
            <a:ext cx="3405822" cy="2837113"/>
            <a:chOff x="8963759" y="3919124"/>
            <a:chExt cx="3405822" cy="283711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DE83D88-E137-340B-0DA0-5D3263FB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963759" y="4485689"/>
              <a:ext cx="3405822" cy="2270548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F9B7296B-0DBB-6107-8AAD-EC08415D43DD}"/>
                </a:ext>
              </a:extLst>
            </p:cNvPr>
            <p:cNvSpPr/>
            <p:nvPr/>
          </p:nvSpPr>
          <p:spPr>
            <a:xfrm>
              <a:off x="10018743" y="3919124"/>
              <a:ext cx="1130724" cy="11022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FE50CA-7A3D-8354-4CB3-A6428F7D2B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" y="63837"/>
            <a:ext cx="2797062" cy="25392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4BF6B-8FE5-4C78-38EE-CBF4878D3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57" y="2196226"/>
            <a:ext cx="3254348" cy="33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6370FC-B75A-4F69-99D5-0643E6CDF382}"/>
</file>

<file path=customXml/itemProps2.xml><?xml version="1.0" encoding="utf-8"?>
<ds:datastoreItem xmlns:ds="http://schemas.openxmlformats.org/officeDocument/2006/customXml" ds:itemID="{CCBE3A3E-91FC-43D2-A2DB-02E60E1B00E2}"/>
</file>

<file path=customXml/itemProps3.xml><?xml version="1.0" encoding="utf-8"?>
<ds:datastoreItem xmlns:ds="http://schemas.openxmlformats.org/officeDocument/2006/customXml" ds:itemID="{07EBBB1C-4067-4BCB-937C-3C76BD7C8F3B}"/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2</cp:revision>
  <dcterms:created xsi:type="dcterms:W3CDTF">2025-11-12T20:42:57Z</dcterms:created>
  <dcterms:modified xsi:type="dcterms:W3CDTF">2025-11-20T13:01:14Z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