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A841"/>
    <a:srgbClr val="D19B35"/>
    <a:srgbClr val="2573B0"/>
    <a:srgbClr val="E35972"/>
    <a:srgbClr val="50AD3C"/>
    <a:srgbClr val="2771AC"/>
    <a:srgbClr val="E1566C"/>
    <a:srgbClr val="20B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F9D8C5-D136-C958-F91F-9DDE4B16D7CE}" v="126" dt="2025-11-20T14:21:34.608"/>
    <p1510:client id="{952D18EC-F492-57C0-AB79-BA51BF86EF8C}" v="17" dt="2025-11-20T14:31:26.575"/>
    <p1510:client id="{A8D9BD5E-5585-A721-E15E-6A456321D1DC}" v="1" dt="2025-11-20T14:22:05.3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53" d="100"/>
          <a:sy n="53" d="100"/>
        </p:scale>
        <p:origin x="802" y="9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A8D9BD5E-5585-A721-E15E-6A456321D1DC}"/>
    <pc:docChg chg="modSld">
      <pc:chgData name="somovaasya3" userId="S::somovaasya3_gmail.com#ext#@slideedu.onmicrosoft.com::05b36399-d501-4a7b-87fd-615099445ab5" providerId="AD" clId="Web-{A8D9BD5E-5585-A721-E15E-6A456321D1DC}" dt="2025-11-20T14:22:05.303" v="0" actId="14100"/>
      <pc:docMkLst>
        <pc:docMk/>
      </pc:docMkLst>
      <pc:sldChg chg="modSp">
        <pc:chgData name="somovaasya3" userId="S::somovaasya3_gmail.com#ext#@slideedu.onmicrosoft.com::05b36399-d501-4a7b-87fd-615099445ab5" providerId="AD" clId="Web-{A8D9BD5E-5585-A721-E15E-6A456321D1DC}" dt="2025-11-20T14:22:05.303" v="0" actId="14100"/>
        <pc:sldMkLst>
          <pc:docMk/>
          <pc:sldMk cId="3598712877" sldId="256"/>
        </pc:sldMkLst>
        <pc:grpChg chg="mod">
          <ac:chgData name="somovaasya3" userId="S::somovaasya3_gmail.com#ext#@slideedu.onmicrosoft.com::05b36399-d501-4a7b-87fd-615099445ab5" providerId="AD" clId="Web-{A8D9BD5E-5585-A721-E15E-6A456321D1DC}" dt="2025-11-20T14:22:05.303" v="0" actId="14100"/>
          <ac:grpSpMkLst>
            <pc:docMk/>
            <pc:sldMk cId="3598712877" sldId="256"/>
            <ac:grpSpMk id="62" creationId="{94B400A8-84A1-45D2-874B-C1F3B7328E14}"/>
          </ac:grpSpMkLst>
        </pc:grpChg>
      </pc:sldChg>
    </pc:docChg>
  </pc:docChgLst>
  <pc:docChgLst>
    <pc:chgData name="somovaasya3" userId="S::somovaasya3_gmail.com#ext#@slideedu.onmicrosoft.com::05b36399-d501-4a7b-87fd-615099445ab5" providerId="AD" clId="Web-{952D18EC-F492-57C0-AB79-BA51BF86EF8C}"/>
    <pc:docChg chg="modSld">
      <pc:chgData name="somovaasya3" userId="S::somovaasya3_gmail.com#ext#@slideedu.onmicrosoft.com::05b36399-d501-4a7b-87fd-615099445ab5" providerId="AD" clId="Web-{952D18EC-F492-57C0-AB79-BA51BF86EF8C}" dt="2025-11-20T14:31:26.575" v="16" actId="14100"/>
      <pc:docMkLst>
        <pc:docMk/>
      </pc:docMkLst>
      <pc:sldChg chg="modSp">
        <pc:chgData name="somovaasya3" userId="S::somovaasya3_gmail.com#ext#@slideedu.onmicrosoft.com::05b36399-d501-4a7b-87fd-615099445ab5" providerId="AD" clId="Web-{952D18EC-F492-57C0-AB79-BA51BF86EF8C}" dt="2025-11-20T14:31:26.575" v="16" actId="14100"/>
        <pc:sldMkLst>
          <pc:docMk/>
          <pc:sldMk cId="3598712877" sldId="256"/>
        </pc:sldMkLst>
        <pc:grpChg chg="mod">
          <ac:chgData name="somovaasya3" userId="S::somovaasya3_gmail.com#ext#@slideedu.onmicrosoft.com::05b36399-d501-4a7b-87fd-615099445ab5" providerId="AD" clId="Web-{952D18EC-F492-57C0-AB79-BA51BF86EF8C}" dt="2025-11-20T14:29:39.480" v="13" actId="1076"/>
          <ac:grpSpMkLst>
            <pc:docMk/>
            <pc:sldMk cId="3598712877" sldId="256"/>
            <ac:grpSpMk id="62" creationId="{94B400A8-84A1-45D2-874B-C1F3B7328E14}"/>
          </ac:grpSpMkLst>
        </pc:grpChg>
        <pc:grpChg chg="mod">
          <ac:chgData name="somovaasya3" userId="S::somovaasya3_gmail.com#ext#@slideedu.onmicrosoft.com::05b36399-d501-4a7b-87fd-615099445ab5" providerId="AD" clId="Web-{952D18EC-F492-57C0-AB79-BA51BF86EF8C}" dt="2025-11-20T14:27:29.980" v="8" actId="1076"/>
          <ac:grpSpMkLst>
            <pc:docMk/>
            <pc:sldMk cId="3598712877" sldId="256"/>
            <ac:grpSpMk id="64" creationId="{7F64A5A8-625F-4936-8298-4BBD4CC3D7B1}"/>
          </ac:grpSpMkLst>
        </pc:grpChg>
        <pc:picChg chg="mod">
          <ac:chgData name="somovaasya3" userId="S::somovaasya3_gmail.com#ext#@slideedu.onmicrosoft.com::05b36399-d501-4a7b-87fd-615099445ab5" providerId="AD" clId="Web-{952D18EC-F492-57C0-AB79-BA51BF86EF8C}" dt="2025-11-20T14:31:26.575" v="16" actId="14100"/>
          <ac:picMkLst>
            <pc:docMk/>
            <pc:sldMk cId="3598712877" sldId="256"/>
            <ac:picMk id="6" creationId="{EF2A2E8E-F4BF-4B02-A55A-957E59729D3D}"/>
          </ac:picMkLst>
        </pc:picChg>
        <pc:picChg chg="mod">
          <ac:chgData name="somovaasya3" userId="S::somovaasya3_gmail.com#ext#@slideedu.onmicrosoft.com::05b36399-d501-4a7b-87fd-615099445ab5" providerId="AD" clId="Web-{952D18EC-F492-57C0-AB79-BA51BF86EF8C}" dt="2025-11-20T14:29:35.011" v="12" actId="1076"/>
          <ac:picMkLst>
            <pc:docMk/>
            <pc:sldMk cId="3598712877" sldId="256"/>
            <ac:picMk id="39" creationId="{96185D42-E14B-4AEA-B5A8-A6F05BCD20D8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0DF9D8C5-D136-C958-F91F-9DDE4B16D7CE}"/>
    <pc:docChg chg="modSld">
      <pc:chgData name="somovaasya3" userId="S::somovaasya3_gmail.com#ext#@slideedu.onmicrosoft.com::05b36399-d501-4a7b-87fd-615099445ab5" providerId="AD" clId="Web-{0DF9D8C5-D136-C958-F91F-9DDE4B16D7CE}" dt="2025-11-20T14:21:34.608" v="125" actId="1076"/>
      <pc:docMkLst>
        <pc:docMk/>
      </pc:docMkLst>
      <pc:sldChg chg="addSp modSp">
        <pc:chgData name="somovaasya3" userId="S::somovaasya3_gmail.com#ext#@slideedu.onmicrosoft.com::05b36399-d501-4a7b-87fd-615099445ab5" providerId="AD" clId="Web-{0DF9D8C5-D136-C958-F91F-9DDE4B16D7CE}" dt="2025-11-20T14:21:34.608" v="125" actId="1076"/>
        <pc:sldMkLst>
          <pc:docMk/>
          <pc:sldMk cId="3598712877" sldId="256"/>
        </pc:sldMkLst>
        <pc:spChg chg="add mod ord">
          <ac:chgData name="somovaasya3" userId="S::somovaasya3_gmail.com#ext#@slideedu.onmicrosoft.com::05b36399-d501-4a7b-87fd-615099445ab5" providerId="AD" clId="Web-{0DF9D8C5-D136-C958-F91F-9DDE4B16D7CE}" dt="2025-11-20T14:21:30.218" v="123" actId="14100"/>
          <ac:spMkLst>
            <pc:docMk/>
            <pc:sldMk cId="3598712877" sldId="256"/>
            <ac:spMk id="2" creationId="{57F0D7CE-8919-3D79-F648-05BD54BF0376}"/>
          </ac:spMkLst>
        </pc:spChg>
        <pc:grpChg chg="mod">
          <ac:chgData name="somovaasya3" userId="S::somovaasya3_gmail.com#ext#@slideedu.onmicrosoft.com::05b36399-d501-4a7b-87fd-615099445ab5" providerId="AD" clId="Web-{0DF9D8C5-D136-C958-F91F-9DDE4B16D7CE}" dt="2025-11-20T14:19:24.199" v="81" actId="1076"/>
          <ac:grpSpMkLst>
            <pc:docMk/>
            <pc:sldMk cId="3598712877" sldId="256"/>
            <ac:grpSpMk id="59" creationId="{9D4744B1-0C1C-4045-8972-5C4FBE5246FE}"/>
          </ac:grpSpMkLst>
        </pc:grpChg>
        <pc:grpChg chg="mod">
          <ac:chgData name="somovaasya3" userId="S::somovaasya3_gmail.com#ext#@slideedu.onmicrosoft.com::05b36399-d501-4a7b-87fd-615099445ab5" providerId="AD" clId="Web-{0DF9D8C5-D136-C958-F91F-9DDE4B16D7CE}" dt="2025-11-20T14:21:04.686" v="122" actId="14100"/>
          <ac:grpSpMkLst>
            <pc:docMk/>
            <pc:sldMk cId="3598712877" sldId="256"/>
            <ac:grpSpMk id="62" creationId="{94B400A8-84A1-45D2-874B-C1F3B7328E14}"/>
          </ac:grpSpMkLst>
        </pc:grpChg>
        <pc:grpChg chg="mod">
          <ac:chgData name="somovaasya3" userId="S::somovaasya3_gmail.com#ext#@slideedu.onmicrosoft.com::05b36399-d501-4a7b-87fd-615099445ab5" providerId="AD" clId="Web-{0DF9D8C5-D136-C958-F91F-9DDE4B16D7CE}" dt="2025-11-20T14:19:31.668" v="91" actId="1076"/>
          <ac:grpSpMkLst>
            <pc:docMk/>
            <pc:sldMk cId="3598712877" sldId="256"/>
            <ac:grpSpMk id="64" creationId="{7F64A5A8-625F-4936-8298-4BBD4CC3D7B1}"/>
          </ac:grpSpMkLst>
        </pc:grpChg>
        <pc:grpChg chg="mod">
          <ac:chgData name="somovaasya3" userId="S::somovaasya3_gmail.com#ext#@slideedu.onmicrosoft.com::05b36399-d501-4a7b-87fd-615099445ab5" providerId="AD" clId="Web-{0DF9D8C5-D136-C958-F91F-9DDE4B16D7CE}" dt="2025-11-20T14:19:17.199" v="75" actId="1076"/>
          <ac:grpSpMkLst>
            <pc:docMk/>
            <pc:sldMk cId="3598712877" sldId="256"/>
            <ac:grpSpMk id="65" creationId="{7C4CE688-877C-432E-9C04-FCFEEE1E8C78}"/>
          </ac:grpSpMkLst>
        </pc:grpChg>
        <pc:picChg chg="mod">
          <ac:chgData name="somovaasya3" userId="S::somovaasya3_gmail.com#ext#@slideedu.onmicrosoft.com::05b36399-d501-4a7b-87fd-615099445ab5" providerId="AD" clId="Web-{0DF9D8C5-D136-C958-F91F-9DDE4B16D7CE}" dt="2025-11-20T14:20:24.451" v="117" actId="1076"/>
          <ac:picMkLst>
            <pc:docMk/>
            <pc:sldMk cId="3598712877" sldId="256"/>
            <ac:picMk id="4" creationId="{1C930FAC-D45C-463B-B2AE-BE8309882CE1}"/>
          </ac:picMkLst>
        </pc:picChg>
        <pc:picChg chg="mod ord">
          <ac:chgData name="somovaasya3" userId="S::somovaasya3_gmail.com#ext#@slideedu.onmicrosoft.com::05b36399-d501-4a7b-87fd-615099445ab5" providerId="AD" clId="Web-{0DF9D8C5-D136-C958-F91F-9DDE4B16D7CE}" dt="2025-11-20T14:20:15.341" v="115" actId="14100"/>
          <ac:picMkLst>
            <pc:docMk/>
            <pc:sldMk cId="3598712877" sldId="256"/>
            <ac:picMk id="6" creationId="{EF2A2E8E-F4BF-4B02-A55A-957E59729D3D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20:12.107" v="114" actId="1076"/>
          <ac:picMkLst>
            <pc:docMk/>
            <pc:sldMk cId="3598712877" sldId="256"/>
            <ac:picMk id="8" creationId="{49634984-27FC-46A0-A957-F564BCE22092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17.215" v="76" actId="1076"/>
          <ac:picMkLst>
            <pc:docMk/>
            <pc:sldMk cId="3598712877" sldId="256"/>
            <ac:picMk id="23" creationId="{E5DCDDC2-475B-4AEB-9380-FE0D5BF96D53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24.215" v="82" actId="1076"/>
          <ac:picMkLst>
            <pc:docMk/>
            <pc:sldMk cId="3598712877" sldId="256"/>
            <ac:picMk id="25" creationId="{A672D2CF-3C2A-4F6C-B7B7-ABFBA790C295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31.684" v="92" actId="1076"/>
          <ac:picMkLst>
            <pc:docMk/>
            <pc:sldMk cId="3598712877" sldId="256"/>
            <ac:picMk id="27" creationId="{C65DEE94-946E-4F7C-B3C9-05BECDEAB2E9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24.246" v="83" actId="1076"/>
          <ac:picMkLst>
            <pc:docMk/>
            <pc:sldMk cId="3598712877" sldId="256"/>
            <ac:picMk id="29" creationId="{844020D9-4A57-4B59-A2CB-473D5F705829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24.262" v="84" actId="1076"/>
          <ac:picMkLst>
            <pc:docMk/>
            <pc:sldMk cId="3598712877" sldId="256"/>
            <ac:picMk id="31" creationId="{9D8A8933-8E77-49FB-BB6E-84F8DEEA3438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17.231" v="77" actId="1076"/>
          <ac:picMkLst>
            <pc:docMk/>
            <pc:sldMk cId="3598712877" sldId="256"/>
            <ac:picMk id="33" creationId="{165A7051-3513-4266-BA93-3E0813018574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31.700" v="93" actId="1076"/>
          <ac:picMkLst>
            <pc:docMk/>
            <pc:sldMk cId="3598712877" sldId="256"/>
            <ac:picMk id="35" creationId="{E020DEAF-BF28-4A12-9DFA-AC12A77A2718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47.622" v="103" actId="1076"/>
          <ac:picMkLst>
            <pc:docMk/>
            <pc:sldMk cId="3598712877" sldId="256"/>
            <ac:picMk id="36" creationId="{DBAF5505-7458-4E63-80C9-E314905B5775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47.638" v="104" actId="1076"/>
          <ac:picMkLst>
            <pc:docMk/>
            <pc:sldMk cId="3598712877" sldId="256"/>
            <ac:picMk id="37" creationId="{FAFCF9B7-9602-43B5-8CEA-490574B1CD77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47.653" v="105" actId="1076"/>
          <ac:picMkLst>
            <pc:docMk/>
            <pc:sldMk cId="3598712877" sldId="256"/>
            <ac:picMk id="38" creationId="{63B143F6-1A61-4094-BE07-33CB5C535A2D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47.606" v="102" actId="1076"/>
          <ac:picMkLst>
            <pc:docMk/>
            <pc:sldMk cId="3598712877" sldId="256"/>
            <ac:picMk id="39" creationId="{96185D42-E14B-4AEA-B5A8-A6F05BCD20D8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17.246" v="78" actId="1076"/>
          <ac:picMkLst>
            <pc:docMk/>
            <pc:sldMk cId="3598712877" sldId="256"/>
            <ac:picMk id="41" creationId="{C491E578-BC38-4EE3-BF7B-73AEC61DBD8F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31.747" v="95" actId="1076"/>
          <ac:picMkLst>
            <pc:docMk/>
            <pc:sldMk cId="3598712877" sldId="256"/>
            <ac:picMk id="43" creationId="{2721D66B-C42C-479A-A75D-C44438F0E376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55.856" v="109" actId="1076"/>
          <ac:picMkLst>
            <pc:docMk/>
            <pc:sldMk cId="3598712877" sldId="256"/>
            <ac:picMk id="51" creationId="{9FB47017-23CB-4BF8-A239-B8E5BE794C4B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31.715" v="94" actId="1076"/>
          <ac:picMkLst>
            <pc:docMk/>
            <pc:sldMk cId="3598712877" sldId="256"/>
            <ac:picMk id="53" creationId="{D22C2DCE-89A4-443B-9C65-30F8933D53BA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19:54.153" v="108" actId="1076"/>
          <ac:picMkLst>
            <pc:docMk/>
            <pc:sldMk cId="3598712877" sldId="256"/>
            <ac:picMk id="55" creationId="{E7302BEA-A8A6-412B-AAFB-5BBB0958128E}"/>
          </ac:picMkLst>
        </pc:picChg>
        <pc:picChg chg="mod">
          <ac:chgData name="somovaasya3" userId="S::somovaasya3_gmail.com#ext#@slideedu.onmicrosoft.com::05b36399-d501-4a7b-87fd-615099445ab5" providerId="AD" clId="Web-{0DF9D8C5-D136-C958-F91F-9DDE4B16D7CE}" dt="2025-11-20T14:21:34.608" v="125" actId="1076"/>
          <ac:picMkLst>
            <pc:docMk/>
            <pc:sldMk cId="3598712877" sldId="256"/>
            <ac:picMk id="56" creationId="{CD8B90C5-D95B-41F1-8DC1-DABE05E6B26D}"/>
          </ac:picMkLst>
        </pc:picChg>
        <pc:picChg chg="mod ord">
          <ac:chgData name="somovaasya3" userId="S::somovaasya3_gmail.com#ext#@slideedu.onmicrosoft.com::05b36399-d501-4a7b-87fd-615099445ab5" providerId="AD" clId="Web-{0DF9D8C5-D136-C958-F91F-9DDE4B16D7CE}" dt="2025-11-20T14:20:30.951" v="120" actId="1076"/>
          <ac:picMkLst>
            <pc:docMk/>
            <pc:sldMk cId="3598712877" sldId="256"/>
            <ac:picMk id="57" creationId="{9283EE9E-8050-4A9F-A40D-60D54E1BE5A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9AA30-569B-4D46-9F1C-F12893C3D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AC12B8-B9E2-498B-982A-F6B3163C3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CE7B1B-CAB8-4146-9F5B-AE3168A57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7F832F-2DEB-400A-9E63-7810C2EF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5183DE-B8DA-426A-9B63-F680E4A4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1677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34503-3212-4420-9D42-66FABA153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3BA723F-31C4-44D3-954B-CA0273F9A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361FE4E-263E-45A3-BFF1-05AC25C2A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F1138A2-FDEA-4898-A13A-DE2ABD59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278782-4CAF-41A9-ACA4-A741E82AC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1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F3DD391-07D6-44A2-A2DA-6EE6DF8BA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9D31C4A-7BD1-4CD0-9212-427DE138B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55505B-A18D-46DE-B583-93057A614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497A5B-507D-4829-91D3-573B46466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DE7948-5480-4CCD-9B0D-5F39BA48C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52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A9EEE-1F2B-406F-BC20-BBF59CFDD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6CE0CD-BC84-40AF-AD14-0E0CD1B68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3A7F56-CAFE-4E8F-8CAF-6AD46FDF0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3A10E2-C57A-42BC-A44C-FACB396A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4A2334-2E38-4ECA-8524-5326D090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23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573C7-A06E-4A4E-8543-4914B0B46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82F9A7A-CB8E-41EB-9142-508ED6802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773908-9D44-4D01-AF41-022E3CFDF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75E31F6-AEE2-4BEE-9092-B30A68BE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3B11C20-FA5F-419C-BEAC-9411240E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5123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E2480-2482-4806-8148-766CA43C6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763654-581B-4279-B375-F195A33F2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D981EC-A47A-4057-9C81-AD7F460E1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F160C5-9B45-443E-A516-382758C09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F32BED-E019-4A59-9A64-118667594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FF4674-9832-44C6-9A35-899357F2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82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E9A77-9C23-4C0D-AA5B-19300455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35A661-7DA1-430C-A0FD-985B37A27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335D897-D869-46E7-A684-F6F75614D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0EF3671-33BF-4E02-8858-25D7FB936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3366FA5-275B-485C-935B-B2412332B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292C607-C85A-4A00-A584-4DBAAB0ED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28A81F8-B731-4654-B9D7-9AB02AFF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722C9BE-F888-457F-8BE6-C4EC61F7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577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41673-C738-4B34-93DC-EE2DEF022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9233FB0-83DC-4FE9-BF9A-09941BCC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516F7B1-3517-4365-9AE5-94DE18913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9327334-923C-4167-9403-11422373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99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DF5BF09-4BDE-4997-ABEF-752380E3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7792569-DB5E-4531-87EC-ED99394D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29F13D1-906E-424A-AB21-EE5397EFF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742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D00AF-6C39-4968-BE23-3FFA0C5E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200785-70B6-4229-8B7E-65C0982BA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CA0C8B-8FFD-4197-8776-CFCD43A80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F2842B-4A1A-4496-9BDE-662AFBD55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F252C5F-F47F-45D9-A49C-217B01B36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F1AA6-479F-4228-95B3-A5E90D5F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57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333E1-7B8D-4D0B-B59C-FF283F84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4453CF7-76FF-49E9-AA99-E6689E37C2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0CB23C2-C4BE-4F80-9363-335FC73CB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36EE026-C8B9-42B7-A3BC-ADA56F71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B22E1F-D7B3-4DA0-9F91-AD8450814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CA2276C-FAC1-4434-A996-C58A7B41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371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C53D197-9039-4173-A9E9-7FE250090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F6A4B5C-2A38-459B-869A-3502DD608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ED0B46-AAA5-4374-A626-A0755BE71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FFB58-B154-4D9C-A842-8CCC0576911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5FFE5D-5BF3-4E14-B76D-6FDAFA997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5F77E4-C455-4465-B093-AA4727399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778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jp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2A2E8E-F4BF-4B02-A55A-957E5972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17" y="2561"/>
            <a:ext cx="12466696" cy="700058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F0D7CE-8919-3D79-F648-05BD54BF0376}"/>
              </a:ext>
            </a:extLst>
          </p:cNvPr>
          <p:cNvSpPr/>
          <p:nvPr/>
        </p:nvSpPr>
        <p:spPr>
          <a:xfrm>
            <a:off x="990726" y="755403"/>
            <a:ext cx="8925756" cy="31012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930FAC-D45C-463B-B2AE-BE8309882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21" y="3761894"/>
            <a:ext cx="3476645" cy="347664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634984-27FC-46A0-A957-F564BCE22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30" y="3855460"/>
            <a:ext cx="2918139" cy="2918139"/>
          </a:xfrm>
          <a:prstGeom prst="rect">
            <a:avLst/>
          </a:prstGeom>
        </p:spPr>
      </p:pic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9D4744B1-0C1C-4045-8972-5C4FBE5246FE}"/>
              </a:ext>
            </a:extLst>
          </p:cNvPr>
          <p:cNvGrpSpPr/>
          <p:nvPr/>
        </p:nvGrpSpPr>
        <p:grpSpPr>
          <a:xfrm>
            <a:off x="5337011" y="1234694"/>
            <a:ext cx="2369132" cy="2532151"/>
            <a:chOff x="5379001" y="67014"/>
            <a:chExt cx="3693483" cy="370900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92B4C66-8389-4EEE-831F-04A6615ED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95" b="89540" l="9664" r="92857">
                          <a14:foregroundMark x1="54202" y1="6695" x2="54202" y2="6695"/>
                          <a14:foregroundMark x1="92857" y1="41423" x2="92857" y2="414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9001" y="67014"/>
              <a:ext cx="3693483" cy="3709002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DF74DD79-F9DB-4E0C-B091-83DD3CEC882E}"/>
                </a:ext>
              </a:extLst>
            </p:cNvPr>
            <p:cNvSpPr/>
            <p:nvPr/>
          </p:nvSpPr>
          <p:spPr>
            <a:xfrm>
              <a:off x="6909070" y="923636"/>
              <a:ext cx="834082" cy="831273"/>
            </a:xfrm>
            <a:prstGeom prst="ellipse">
              <a:avLst/>
            </a:prstGeom>
            <a:solidFill>
              <a:srgbClr val="E35972"/>
            </a:solidFill>
            <a:ln>
              <a:solidFill>
                <a:srgbClr val="E359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94B400A8-84A1-45D2-874B-C1F3B7328E14}"/>
              </a:ext>
            </a:extLst>
          </p:cNvPr>
          <p:cNvGrpSpPr/>
          <p:nvPr/>
        </p:nvGrpSpPr>
        <p:grpSpPr>
          <a:xfrm>
            <a:off x="998597" y="1122978"/>
            <a:ext cx="2360002" cy="2494743"/>
            <a:chOff x="-4873102" y="2781725"/>
            <a:chExt cx="3677965" cy="367796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9AF1264-FF61-439A-AA9A-D8BDC3CA8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3102" y="2781725"/>
              <a:ext cx="3677965" cy="3677965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FED6551F-4964-4B55-B7E2-281A9DB7B3A1}"/>
                </a:ext>
              </a:extLst>
            </p:cNvPr>
            <p:cNvSpPr/>
            <p:nvPr/>
          </p:nvSpPr>
          <p:spPr>
            <a:xfrm>
              <a:off x="-3393800" y="3776016"/>
              <a:ext cx="834082" cy="831273"/>
            </a:xfrm>
            <a:prstGeom prst="ellipse">
              <a:avLst/>
            </a:prstGeom>
            <a:solidFill>
              <a:srgbClr val="2573B0"/>
            </a:solidFill>
            <a:ln>
              <a:solidFill>
                <a:srgbClr val="25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672D2CF-3C2A-4F6C-B7B7-ABFBA790C29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26" y="1537493"/>
            <a:ext cx="1978246" cy="1978246"/>
          </a:xfrm>
          <a:prstGeom prst="rect">
            <a:avLst/>
          </a:prstGeom>
          <a:effectLst>
            <a:glow rad="241300">
              <a:srgbClr val="E1566C">
                <a:alpha val="60000"/>
              </a:srgbClr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44020D9-4A57-4B59-A2CB-473D5F70582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197" y="1565487"/>
            <a:ext cx="1872983" cy="1872983"/>
          </a:xfrm>
          <a:prstGeom prst="rect">
            <a:avLst/>
          </a:prstGeom>
          <a:effectLst>
            <a:glow rad="279400">
              <a:srgbClr val="E1566C">
                <a:alpha val="60000"/>
              </a:srgbClr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D8A8933-8E77-49FB-BB6E-84F8DEEA343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36" y="1587013"/>
            <a:ext cx="1778618" cy="1789823"/>
          </a:xfrm>
          <a:prstGeom prst="rect">
            <a:avLst/>
          </a:prstGeom>
          <a:effectLst>
            <a:glow rad="241300">
              <a:srgbClr val="E1566C">
                <a:alpha val="60000"/>
              </a:srgbClr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7302BEA-A8A6-412B-AAFB-5BBB0958128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3" y="1822645"/>
            <a:ext cx="1495091" cy="1495091"/>
          </a:xfrm>
          <a:prstGeom prst="rect">
            <a:avLst/>
          </a:prstGeom>
          <a:effectLst>
            <a:glow rad="266700">
              <a:srgbClr val="E1566C">
                <a:alpha val="60000"/>
              </a:srgbClr>
            </a:glow>
          </a:effectLst>
        </p:spPr>
      </p:pic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F64A5A8-625F-4936-8298-4BBD4CC3D7B1}"/>
              </a:ext>
            </a:extLst>
          </p:cNvPr>
          <p:cNvGrpSpPr/>
          <p:nvPr/>
        </p:nvGrpSpPr>
        <p:grpSpPr>
          <a:xfrm>
            <a:off x="7623758" y="1268777"/>
            <a:ext cx="2172938" cy="2319223"/>
            <a:chOff x="3456509" y="2701733"/>
            <a:chExt cx="3398625" cy="339862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8F8D6B4-B6CF-47DF-8A00-0744C6983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509" y="2701733"/>
              <a:ext cx="3398625" cy="3398625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E05A72A1-D06F-44E2-8989-6CED4C076842}"/>
                </a:ext>
              </a:extLst>
            </p:cNvPr>
            <p:cNvSpPr/>
            <p:nvPr/>
          </p:nvSpPr>
          <p:spPr>
            <a:xfrm>
              <a:off x="4786887" y="3522119"/>
              <a:ext cx="834082" cy="831273"/>
            </a:xfrm>
            <a:prstGeom prst="ellipse">
              <a:avLst/>
            </a:prstGeom>
            <a:solidFill>
              <a:srgbClr val="54A841"/>
            </a:solidFill>
            <a:ln>
              <a:solidFill>
                <a:srgbClr val="54A8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6185D42-E14B-4AEA-B5A8-A6F05BCD20D8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56" y="1357562"/>
            <a:ext cx="2303604" cy="2292398"/>
          </a:xfrm>
          <a:prstGeom prst="rect">
            <a:avLst/>
          </a:prstGeom>
          <a:effectLst>
            <a:glow rad="330200">
              <a:srgbClr val="2771AC">
                <a:alpha val="60000"/>
              </a:srgbClr>
            </a:glow>
          </a:effectLst>
        </p:spPr>
      </p:pic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7C4CE688-877C-432E-9C04-FCFEEE1E8C78}"/>
              </a:ext>
            </a:extLst>
          </p:cNvPr>
          <p:cNvGrpSpPr/>
          <p:nvPr/>
        </p:nvGrpSpPr>
        <p:grpSpPr>
          <a:xfrm>
            <a:off x="3305362" y="1230338"/>
            <a:ext cx="2264691" cy="2413920"/>
            <a:chOff x="-253442" y="3291212"/>
            <a:chExt cx="3538294" cy="353829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FC6537A-7EA7-4DA1-B9A8-0EDA71B6A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3442" y="3291212"/>
              <a:ext cx="3538294" cy="3538294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305710A1-49AB-4304-B02F-1D5758AFFE51}"/>
                </a:ext>
              </a:extLst>
            </p:cNvPr>
            <p:cNvSpPr/>
            <p:nvPr/>
          </p:nvSpPr>
          <p:spPr>
            <a:xfrm>
              <a:off x="1040448" y="4128897"/>
              <a:ext cx="834082" cy="831273"/>
            </a:xfrm>
            <a:prstGeom prst="ellipse">
              <a:avLst/>
            </a:prstGeom>
            <a:solidFill>
              <a:srgbClr val="D19B35"/>
            </a:solidFill>
            <a:ln>
              <a:solidFill>
                <a:srgbClr val="D19B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5DCDDC2-475B-4AEB-9380-FE0D5BF96D53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88" y="1812828"/>
            <a:ext cx="1157154" cy="144403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5A7051-3513-4266-BA93-3E08130185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310" y="1342166"/>
            <a:ext cx="2508618" cy="250861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91E578-BC38-4EE3-BF7B-73AEC61DBD8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275" y="1601290"/>
            <a:ext cx="1557135" cy="183501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FB47017-23CB-4BF8-A239-B8E5BE794C4B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69" y="1376427"/>
            <a:ext cx="2285504" cy="228550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65DEE94-946E-4F7C-B3C9-05BECDEAB2E9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836" b="89941" l="9961" r="89941">
                        <a14:foregroundMark x1="20020" y1="35254" x2="21582" y2="25781"/>
                        <a14:foregroundMark x1="21582" y1="25781" x2="24414" y2="20313"/>
                        <a14:foregroundMark x1="46094" y1="7031" x2="48340" y2="6836"/>
                        <a14:foregroundMark x1="79883" y1="33105" x2="78516" y2="35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63" y="1635377"/>
            <a:ext cx="1798036" cy="1798036"/>
          </a:xfrm>
          <a:prstGeom prst="rect">
            <a:avLst/>
          </a:prstGeom>
          <a:effectLst>
            <a:glow rad="228600">
              <a:srgbClr val="50AD3C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020DEAF-BF28-4A12-9DFA-AC12A77A2718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92" y="1830048"/>
            <a:ext cx="1382283" cy="1382283"/>
          </a:xfrm>
          <a:prstGeom prst="rect">
            <a:avLst/>
          </a:prstGeom>
          <a:effectLst>
            <a:glow rad="228600">
              <a:srgbClr val="50AD3C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22C2DCE-89A4-443B-9C65-30F8933D53BA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652" y="1530357"/>
            <a:ext cx="2333044" cy="2333044"/>
          </a:xfrm>
          <a:prstGeom prst="rect">
            <a:avLst/>
          </a:prstGeom>
          <a:effectLst>
            <a:glow rad="228600">
              <a:srgbClr val="50AD3C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721D66B-C42C-479A-A75D-C44438F0E376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23" y="1733607"/>
            <a:ext cx="1976336" cy="1976336"/>
          </a:xfrm>
          <a:prstGeom prst="rect">
            <a:avLst/>
          </a:prstGeom>
          <a:effectLst>
            <a:glow rad="228600">
              <a:srgbClr val="50AD3C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D8B90C5-D95B-41F1-8DC1-DABE05E6B26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9" y="154459"/>
            <a:ext cx="837055" cy="72434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BAF5505-7458-4E63-80C9-E314905B5775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86" y="1727333"/>
            <a:ext cx="1757613" cy="1757613"/>
          </a:xfrm>
          <a:prstGeom prst="rect">
            <a:avLst/>
          </a:prstGeom>
          <a:effectLst>
            <a:glow rad="330200">
              <a:srgbClr val="2771AC">
                <a:alpha val="60000"/>
              </a:srgbClr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AFCF9B7-9602-43B5-8CEA-490574B1CD77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58" y="1368210"/>
            <a:ext cx="1395055" cy="2052057"/>
          </a:xfrm>
          <a:prstGeom prst="rect">
            <a:avLst/>
          </a:prstGeom>
          <a:effectLst>
            <a:glow rad="330200">
              <a:srgbClr val="2771AC">
                <a:alpha val="60000"/>
              </a:srgbClr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3B143F6-1A61-4094-BE07-33CB5C535A2D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01" y="1778625"/>
            <a:ext cx="1757613" cy="1757613"/>
          </a:xfrm>
          <a:prstGeom prst="rect">
            <a:avLst/>
          </a:prstGeom>
          <a:effectLst>
            <a:glow rad="330200">
              <a:srgbClr val="2771AC">
                <a:alpha val="60000"/>
              </a:srgbClr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283EE9E-8050-4A9F-A40D-60D54E1BE5A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69" y="-884"/>
            <a:ext cx="4616824" cy="460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27591 0.5069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2534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7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7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77556E-17 L 0.09922 0.506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2534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7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09493 0.5069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3" y="2534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7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7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26692 0.566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46" y="2833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7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0957 0.5701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2849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7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08868 0.471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2356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7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7657 0.5527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28" y="2763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7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1043 0.54352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2717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7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09167 0.50694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5347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7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25716 0.5069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25347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7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7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0.10143 0.5634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28171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7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7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28503 0.4713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23565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7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7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07995 0.50694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5347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7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7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30599 0.47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99" y="23750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28868 0.50694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25347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7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7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28737 0.46991 " pathEditMode="relative" rAng="0" ptsTypes="AA">
                                      <p:cBhvr>
                                        <p:cTn id="2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23495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7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7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E509F9-9FBF-4C43-A71A-684199821CEB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8ADAB15D-6FA7-4F29-8C37-40547E62A2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777258-7ED3-452E-9393-AC136BF879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58</cp:revision>
  <dcterms:created xsi:type="dcterms:W3CDTF">2025-11-11T12:58:39Z</dcterms:created>
  <dcterms:modified xsi:type="dcterms:W3CDTF">2025-11-20T14:31:31Z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