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40" d="100"/>
          <a:sy n="40" d="100"/>
        </p:scale>
        <p:origin x="1258" y="12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CBA19-E329-4513-89BE-D1A3F977D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683CD92-A928-4E7B-B657-2EB278F2D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529A90-0422-4837-90B1-6EFDED976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62106B-2EFF-4F4F-97C5-C8B25093E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A0B6DA-FA83-47CA-A298-6CDB964F3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260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7C2A6-7FD5-4B52-8539-A8A28788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9270B36-556F-462C-B04A-9122A4CBF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3A5AFF1-B1B3-468E-84CF-5CBD9CD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0CCAAA-BC45-4A9C-9691-7240B4101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6C278F2-08C5-4996-942A-8573AF3C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719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5D1B7B6-BBE2-4B49-B652-F756350B07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D54950-7081-4E60-829E-A12ADEDE7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1607A2-1574-48BA-B737-1291D793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9F52B44-EB68-4092-8006-FAF8A783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5721CE8-0B65-4003-9CB9-9038FC906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053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C0D6C-6037-497C-83CF-75CEFF6AF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90140F-BE40-426D-B686-A565F80E6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9C65BE-1DF9-481A-8393-F9B48C9F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BC69B7-4724-44F3-AA24-C7734F1CF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ABB997-956C-4F7C-A0B8-00DD96D0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071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AC2C9-7611-4FFB-9566-74A16A45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12BD7-79DC-4EEA-B945-68778DE4A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2167181-5AE3-4800-B6DB-6B0C7ADB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4637AE-3081-44E4-BE9C-296DD577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9EE558-48E2-4855-8F18-7339C384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75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D614A-9AC7-4C52-AF85-202980C5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219FFFB-559E-46E4-B136-19B78F028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9A13D2-054C-4AFD-BBFD-619C583CA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ECE61F-B14C-452B-8961-0AB8B05F4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2DFBC78-D5A5-47F4-9A97-8815460A2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919C50-4E1A-49D3-9B00-E699B36AB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68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F9A22-861E-4906-B067-C3822810F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6A7E2-5953-4804-8BBE-842A28706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4092375-B6DC-4D48-BB97-A03CF535D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C1C3E08-1A19-4AB9-8A65-8CA19B1DE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6D65FF5-1D49-41CF-8821-AB93A48C0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4EF13E5-F004-4D92-81B8-12A97952B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7D5A703-3FF4-448B-ADD0-20586963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F1EDD0E-5296-4800-BCA8-BB0D9920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328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FE283-508B-4245-B1EB-74402AA0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90EC426-2325-428C-B0DF-D829E353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F0E9621-3B53-43BD-BCB6-12ECF75A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5F54E65-F125-48E5-BB28-26220E39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501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B182CF1-63D8-4464-A445-F3D89FFC0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B4D9902-F95D-4723-AB35-76D9CECE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0730C2-E37B-4696-8A1C-E6E3285F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733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40667-C245-4F0E-90F5-21E6DF7E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88256E8-CDB6-4C83-AA21-4C8B8D4B5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4B9A5E-2133-4521-A565-3F31605BF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E51208A-0817-4C7B-B304-99968BD34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745921-6A52-45E6-9016-65C1DAF71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759880C-03FF-45A9-A02A-9640B38C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540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AC03C-A878-4374-915B-440E7C91B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D393520-6A1A-48FB-8100-67BACCA1B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BFBC109-2BDF-4378-BE28-D9C117333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0AC202D-552E-4025-ADD7-9091A4BC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A1EE2BE-9FF1-4F15-80E2-4820904CA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E8504B6-D542-41FA-908F-065403AA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392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28B4BF7-473C-4FE1-B116-8988536CA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A8C8174-BB5D-4D52-825A-3BE58A117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C4FEFC-201E-4A37-BB51-D13436301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C89679-E807-4FA3-8ACC-6C989A1B9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63E664-EA69-448D-9A54-93DA3B3D0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721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D167BC1B-34E9-492B-9988-45848A349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300"/>
            <a:ext cx="12192000" cy="6883740"/>
          </a:xfrm>
          <a:prstGeom prst="rect">
            <a:avLst/>
          </a:prstGeom>
        </p:spPr>
      </p:pic>
      <p:grpSp>
        <p:nvGrpSpPr>
          <p:cNvPr id="26" name="Group 10">
            <a:extLst>
              <a:ext uri="{FF2B5EF4-FFF2-40B4-BE49-F238E27FC236}">
                <a16:creationId xmlns:a16="http://schemas.microsoft.com/office/drawing/2014/main" id="{9B2678C9-4D7A-4141-9121-24A128683B44}"/>
              </a:ext>
            </a:extLst>
          </p:cNvPr>
          <p:cNvGrpSpPr/>
          <p:nvPr/>
        </p:nvGrpSpPr>
        <p:grpSpPr>
          <a:xfrm>
            <a:off x="1393581" y="373554"/>
            <a:ext cx="6447692" cy="6110892"/>
            <a:chOff x="0" y="0"/>
            <a:chExt cx="2430673" cy="2425298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936683AA-F711-4A83-A232-C1A94A72003A}"/>
                </a:ext>
              </a:extLst>
            </p:cNvPr>
            <p:cNvSpPr/>
            <p:nvPr/>
          </p:nvSpPr>
          <p:spPr>
            <a:xfrm>
              <a:off x="0" y="0"/>
              <a:ext cx="2430674" cy="2425298"/>
            </a:xfrm>
            <a:custGeom>
              <a:avLst/>
              <a:gdLst>
                <a:gd name="connsiteX0" fmla="*/ 23661 w 6447695"/>
                <a:gd name="connsiteY0" fmla="*/ 0 h 6110892"/>
                <a:gd name="connsiteX1" fmla="*/ 6424033 w 6447695"/>
                <a:gd name="connsiteY1" fmla="*/ 0 h 6110892"/>
                <a:gd name="connsiteX2" fmla="*/ 6447695 w 6447695"/>
                <a:gd name="connsiteY2" fmla="*/ 22475 h 6110892"/>
                <a:gd name="connsiteX3" fmla="*/ 6447695 w 6447695"/>
                <a:gd name="connsiteY3" fmla="*/ 6088416 h 6110892"/>
                <a:gd name="connsiteX4" fmla="*/ 6424033 w 6447695"/>
                <a:gd name="connsiteY4" fmla="*/ 6110892 h 6110892"/>
                <a:gd name="connsiteX5" fmla="*/ 23661 w 6447695"/>
                <a:gd name="connsiteY5" fmla="*/ 6110892 h 6110892"/>
                <a:gd name="connsiteX6" fmla="*/ 0 w 6447695"/>
                <a:gd name="connsiteY6" fmla="*/ 6088416 h 6110892"/>
                <a:gd name="connsiteX7" fmla="*/ 0 w 6447695"/>
                <a:gd name="connsiteY7" fmla="*/ 22475 h 6110892"/>
                <a:gd name="connsiteX8" fmla="*/ 23661 w 6447695"/>
                <a:gd name="connsiteY8" fmla="*/ 0 h 611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47695" h="6110892" fill="none" extrusionOk="0">
                  <a:moveTo>
                    <a:pt x="23661" y="0"/>
                  </a:moveTo>
                  <a:cubicBezTo>
                    <a:pt x="2454293" y="8973"/>
                    <a:pt x="4832982" y="104580"/>
                    <a:pt x="6424033" y="0"/>
                  </a:cubicBezTo>
                  <a:cubicBezTo>
                    <a:pt x="6437596" y="139"/>
                    <a:pt x="6448160" y="12478"/>
                    <a:pt x="6447695" y="22475"/>
                  </a:cubicBezTo>
                  <a:cubicBezTo>
                    <a:pt x="6308974" y="1681071"/>
                    <a:pt x="6500457" y="5452088"/>
                    <a:pt x="6447695" y="6088416"/>
                  </a:cubicBezTo>
                  <a:cubicBezTo>
                    <a:pt x="6447426" y="6100525"/>
                    <a:pt x="6436470" y="6111042"/>
                    <a:pt x="6424033" y="6110892"/>
                  </a:cubicBezTo>
                  <a:cubicBezTo>
                    <a:pt x="3428433" y="5987280"/>
                    <a:pt x="716770" y="5942834"/>
                    <a:pt x="23661" y="6110892"/>
                  </a:cubicBezTo>
                  <a:cubicBezTo>
                    <a:pt x="11269" y="6110826"/>
                    <a:pt x="1460" y="6099719"/>
                    <a:pt x="0" y="6088416"/>
                  </a:cubicBezTo>
                  <a:cubicBezTo>
                    <a:pt x="92322" y="3330242"/>
                    <a:pt x="-2706" y="2593707"/>
                    <a:pt x="0" y="22475"/>
                  </a:cubicBezTo>
                  <a:cubicBezTo>
                    <a:pt x="-1627" y="8111"/>
                    <a:pt x="12236" y="752"/>
                    <a:pt x="23661" y="0"/>
                  </a:cubicBezTo>
                  <a:close/>
                </a:path>
                <a:path w="6447695" h="6110892" stroke="0" extrusionOk="0">
                  <a:moveTo>
                    <a:pt x="23661" y="0"/>
                  </a:moveTo>
                  <a:cubicBezTo>
                    <a:pt x="1913430" y="131660"/>
                    <a:pt x="5056826" y="48720"/>
                    <a:pt x="6424033" y="0"/>
                  </a:cubicBezTo>
                  <a:cubicBezTo>
                    <a:pt x="6437843" y="-315"/>
                    <a:pt x="6448105" y="8550"/>
                    <a:pt x="6447695" y="22475"/>
                  </a:cubicBezTo>
                  <a:cubicBezTo>
                    <a:pt x="6279682" y="1610667"/>
                    <a:pt x="6329872" y="5355375"/>
                    <a:pt x="6447695" y="6088416"/>
                  </a:cubicBezTo>
                  <a:cubicBezTo>
                    <a:pt x="6447276" y="6101785"/>
                    <a:pt x="6436916" y="6110862"/>
                    <a:pt x="6424033" y="6110892"/>
                  </a:cubicBezTo>
                  <a:cubicBezTo>
                    <a:pt x="3253551" y="6180745"/>
                    <a:pt x="1817626" y="6235617"/>
                    <a:pt x="23661" y="6110892"/>
                  </a:cubicBezTo>
                  <a:cubicBezTo>
                    <a:pt x="9927" y="6110401"/>
                    <a:pt x="-158" y="6102159"/>
                    <a:pt x="0" y="6088416"/>
                  </a:cubicBezTo>
                  <a:cubicBezTo>
                    <a:pt x="64768" y="3622483"/>
                    <a:pt x="124028" y="1937136"/>
                    <a:pt x="0" y="22475"/>
                  </a:cubicBezTo>
                  <a:cubicBezTo>
                    <a:pt x="529" y="10992"/>
                    <a:pt x="8746" y="-1796"/>
                    <a:pt x="23661" y="0"/>
                  </a:cubicBezTo>
                  <a:close/>
                </a:path>
              </a:pathLst>
            </a:custGeom>
            <a:solidFill>
              <a:srgbClr val="C1DBFF"/>
            </a:solidFill>
            <a:ln w="38100" cap="sq">
              <a:solidFill>
                <a:srgbClr val="000000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496839475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0674" h="2425298">
                          <a:moveTo>
                            <a:pt x="8920" y="0"/>
                          </a:moveTo>
                          <a:lnTo>
                            <a:pt x="2421754" y="0"/>
                          </a:lnTo>
                          <a:cubicBezTo>
                            <a:pt x="2426680" y="0"/>
                            <a:pt x="2430674" y="3994"/>
                            <a:pt x="2430674" y="8920"/>
                          </a:cubicBezTo>
                          <a:lnTo>
                            <a:pt x="2430674" y="2416378"/>
                          </a:lnTo>
                          <a:cubicBezTo>
                            <a:pt x="2430674" y="2421305"/>
                            <a:pt x="2426680" y="2425298"/>
                            <a:pt x="2421754" y="2425298"/>
                          </a:cubicBezTo>
                          <a:lnTo>
                            <a:pt x="8920" y="2425298"/>
                          </a:lnTo>
                          <a:cubicBezTo>
                            <a:pt x="3994" y="2425298"/>
                            <a:pt x="0" y="2421305"/>
                            <a:pt x="0" y="2416378"/>
                          </a:cubicBezTo>
                          <a:lnTo>
                            <a:pt x="0" y="8920"/>
                          </a:lnTo>
                          <a:cubicBezTo>
                            <a:pt x="0" y="3994"/>
                            <a:pt x="3994" y="0"/>
                            <a:pt x="892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960EC96F-4A28-43CA-9D54-EFD17C8DE603}"/>
                </a:ext>
              </a:extLst>
            </p:cNvPr>
            <p:cNvSpPr txBox="1"/>
            <p:nvPr/>
          </p:nvSpPr>
          <p:spPr>
            <a:xfrm>
              <a:off x="0" y="-57150"/>
              <a:ext cx="2430673" cy="2482448"/>
            </a:xfrm>
            <a:custGeom>
              <a:avLst/>
              <a:gdLst>
                <a:gd name="connsiteX0" fmla="*/ 0 w 6447692"/>
                <a:gd name="connsiteY0" fmla="*/ 0 h 6254890"/>
                <a:gd name="connsiteX1" fmla="*/ 6447692 w 6447692"/>
                <a:gd name="connsiteY1" fmla="*/ 0 h 6254890"/>
                <a:gd name="connsiteX2" fmla="*/ 6447692 w 6447692"/>
                <a:gd name="connsiteY2" fmla="*/ 6254890 h 6254890"/>
                <a:gd name="connsiteX3" fmla="*/ 0 w 6447692"/>
                <a:gd name="connsiteY3" fmla="*/ 6254890 h 6254890"/>
                <a:gd name="connsiteX4" fmla="*/ 0 w 6447692"/>
                <a:gd name="connsiteY4" fmla="*/ 0 h 625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7692" h="6254890" fill="none" extrusionOk="0">
                  <a:moveTo>
                    <a:pt x="0" y="0"/>
                  </a:moveTo>
                  <a:cubicBezTo>
                    <a:pt x="1571769" y="93024"/>
                    <a:pt x="4051605" y="-162722"/>
                    <a:pt x="6447692" y="0"/>
                  </a:cubicBezTo>
                  <a:cubicBezTo>
                    <a:pt x="6396912" y="1848364"/>
                    <a:pt x="6346590" y="5391527"/>
                    <a:pt x="6447692" y="6254890"/>
                  </a:cubicBezTo>
                  <a:cubicBezTo>
                    <a:pt x="3652796" y="6354640"/>
                    <a:pt x="1904676" y="6150485"/>
                    <a:pt x="0" y="6254890"/>
                  </a:cubicBezTo>
                  <a:cubicBezTo>
                    <a:pt x="-50940" y="3653580"/>
                    <a:pt x="-145930" y="1161473"/>
                    <a:pt x="0" y="0"/>
                  </a:cubicBezTo>
                  <a:close/>
                </a:path>
                <a:path w="6447692" h="6254890" stroke="0" extrusionOk="0">
                  <a:moveTo>
                    <a:pt x="0" y="0"/>
                  </a:moveTo>
                  <a:cubicBezTo>
                    <a:pt x="1832774" y="-143812"/>
                    <a:pt x="3954159" y="110078"/>
                    <a:pt x="6447692" y="0"/>
                  </a:cubicBezTo>
                  <a:cubicBezTo>
                    <a:pt x="6585136" y="749796"/>
                    <a:pt x="6595813" y="5390574"/>
                    <a:pt x="6447692" y="6254890"/>
                  </a:cubicBezTo>
                  <a:cubicBezTo>
                    <a:pt x="4471902" y="6114472"/>
                    <a:pt x="2333368" y="6286693"/>
                    <a:pt x="0" y="6254890"/>
                  </a:cubicBezTo>
                  <a:cubicBezTo>
                    <a:pt x="-55686" y="4353619"/>
                    <a:pt x="-121660" y="850506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33610508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4"/>
                </a:lnSpc>
              </a:pPr>
              <a:endParaRPr/>
            </a:p>
          </p:txBody>
        </p:sp>
      </p:grpSp>
      <p:sp>
        <p:nvSpPr>
          <p:cNvPr id="34" name="AutoShape 14">
            <a:extLst>
              <a:ext uri="{FF2B5EF4-FFF2-40B4-BE49-F238E27FC236}">
                <a16:creationId xmlns:a16="http://schemas.microsoft.com/office/drawing/2014/main" id="{0774F11E-A123-457B-816C-5F8059E347B5}"/>
              </a:ext>
            </a:extLst>
          </p:cNvPr>
          <p:cNvSpPr/>
          <p:nvPr/>
        </p:nvSpPr>
        <p:spPr>
          <a:xfrm flipV="1">
            <a:off x="1393581" y="924802"/>
            <a:ext cx="6408789" cy="22341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35" name="AutoShape 18">
            <a:extLst>
              <a:ext uri="{FF2B5EF4-FFF2-40B4-BE49-F238E27FC236}">
                <a16:creationId xmlns:a16="http://schemas.microsoft.com/office/drawing/2014/main" id="{A96345B2-327D-4CD0-8CDB-A1B8796A9E99}"/>
              </a:ext>
            </a:extLst>
          </p:cNvPr>
          <p:cNvSpPr/>
          <p:nvPr/>
        </p:nvSpPr>
        <p:spPr>
          <a:xfrm flipV="1">
            <a:off x="1393581" y="2302586"/>
            <a:ext cx="6408789" cy="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36" name="AutoShape 19">
            <a:extLst>
              <a:ext uri="{FF2B5EF4-FFF2-40B4-BE49-F238E27FC236}">
                <a16:creationId xmlns:a16="http://schemas.microsoft.com/office/drawing/2014/main" id="{41A5A5CD-0391-4600-8497-895DE45B57CD}"/>
              </a:ext>
            </a:extLst>
          </p:cNvPr>
          <p:cNvSpPr/>
          <p:nvPr/>
        </p:nvSpPr>
        <p:spPr>
          <a:xfrm>
            <a:off x="1419809" y="3727958"/>
            <a:ext cx="6382561" cy="1304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37" name="AutoShape 20">
            <a:extLst>
              <a:ext uri="{FF2B5EF4-FFF2-40B4-BE49-F238E27FC236}">
                <a16:creationId xmlns:a16="http://schemas.microsoft.com/office/drawing/2014/main" id="{4E722A37-FE11-4F75-BF7E-422C24F70D79}"/>
              </a:ext>
            </a:extLst>
          </p:cNvPr>
          <p:cNvSpPr/>
          <p:nvPr/>
        </p:nvSpPr>
        <p:spPr>
          <a:xfrm flipV="1">
            <a:off x="1419810" y="5141687"/>
            <a:ext cx="6421463" cy="1306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2" name="AutoShape 14">
            <a:extLst>
              <a:ext uri="{FF2B5EF4-FFF2-40B4-BE49-F238E27FC236}">
                <a16:creationId xmlns:a16="http://schemas.microsoft.com/office/drawing/2014/main" id="{228F63CE-7239-4EA4-82D6-5C6E2C9F8217}"/>
              </a:ext>
            </a:extLst>
          </p:cNvPr>
          <p:cNvSpPr/>
          <p:nvPr/>
        </p:nvSpPr>
        <p:spPr>
          <a:xfrm flipH="1" flipV="1">
            <a:off x="1967647" y="373554"/>
            <a:ext cx="223" cy="603477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3" name="AutoShape 14">
            <a:extLst>
              <a:ext uri="{FF2B5EF4-FFF2-40B4-BE49-F238E27FC236}">
                <a16:creationId xmlns:a16="http://schemas.microsoft.com/office/drawing/2014/main" id="{0333002B-C007-48EB-8C61-2C05E7EE4735}"/>
              </a:ext>
            </a:extLst>
          </p:cNvPr>
          <p:cNvSpPr/>
          <p:nvPr/>
        </p:nvSpPr>
        <p:spPr>
          <a:xfrm flipV="1">
            <a:off x="3367481" y="373556"/>
            <a:ext cx="6333" cy="6008389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4" name="AutoShape 14">
            <a:extLst>
              <a:ext uri="{FF2B5EF4-FFF2-40B4-BE49-F238E27FC236}">
                <a16:creationId xmlns:a16="http://schemas.microsoft.com/office/drawing/2014/main" id="{84DA0E4E-9CFA-4800-A3DD-F89FD9C53A8F}"/>
              </a:ext>
            </a:extLst>
          </p:cNvPr>
          <p:cNvSpPr/>
          <p:nvPr/>
        </p:nvSpPr>
        <p:spPr>
          <a:xfrm flipH="1" flipV="1">
            <a:off x="4880530" y="425214"/>
            <a:ext cx="19901" cy="595673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5" name="AutoShape 14">
            <a:extLst>
              <a:ext uri="{FF2B5EF4-FFF2-40B4-BE49-F238E27FC236}">
                <a16:creationId xmlns:a16="http://schemas.microsoft.com/office/drawing/2014/main" id="{72E62DA8-75D1-4FBE-BB91-EE0DF717CF41}"/>
              </a:ext>
            </a:extLst>
          </p:cNvPr>
          <p:cNvSpPr/>
          <p:nvPr/>
        </p:nvSpPr>
        <p:spPr>
          <a:xfrm flipH="1" flipV="1">
            <a:off x="6441662" y="425213"/>
            <a:ext cx="6334" cy="6012737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6" name="TextBox 38">
            <a:extLst>
              <a:ext uri="{FF2B5EF4-FFF2-40B4-BE49-F238E27FC236}">
                <a16:creationId xmlns:a16="http://schemas.microsoft.com/office/drawing/2014/main" id="{ADEA0931-48EC-48A4-A705-0B2121715A88}"/>
              </a:ext>
            </a:extLst>
          </p:cNvPr>
          <p:cNvSpPr txBox="1"/>
          <p:nvPr/>
        </p:nvSpPr>
        <p:spPr>
          <a:xfrm>
            <a:off x="2438301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en-US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47" name="TextBox 42">
            <a:extLst>
              <a:ext uri="{FF2B5EF4-FFF2-40B4-BE49-F238E27FC236}">
                <a16:creationId xmlns:a16="http://schemas.microsoft.com/office/drawing/2014/main" id="{9645350E-B701-410C-938B-5B41B6E34B9E}"/>
              </a:ext>
            </a:extLst>
          </p:cNvPr>
          <p:cNvSpPr txBox="1"/>
          <p:nvPr/>
        </p:nvSpPr>
        <p:spPr>
          <a:xfrm>
            <a:off x="1274581" y="582856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en-US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А</a:t>
            </a:r>
          </a:p>
        </p:txBody>
      </p:sp>
      <p:sp>
        <p:nvSpPr>
          <p:cNvPr id="48" name="TextBox 42">
            <a:extLst>
              <a:ext uri="{FF2B5EF4-FFF2-40B4-BE49-F238E27FC236}">
                <a16:creationId xmlns:a16="http://schemas.microsoft.com/office/drawing/2014/main" id="{E75DF453-C6B5-4BD2-9987-92D9CE1D2E8E}"/>
              </a:ext>
            </a:extLst>
          </p:cNvPr>
          <p:cNvSpPr txBox="1"/>
          <p:nvPr/>
        </p:nvSpPr>
        <p:spPr>
          <a:xfrm>
            <a:off x="1321024" y="1960642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Б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9" name="TextBox 42">
            <a:extLst>
              <a:ext uri="{FF2B5EF4-FFF2-40B4-BE49-F238E27FC236}">
                <a16:creationId xmlns:a16="http://schemas.microsoft.com/office/drawing/2014/main" id="{D6BBA7F5-6817-4805-8664-D3D585D52475}"/>
              </a:ext>
            </a:extLst>
          </p:cNvPr>
          <p:cNvSpPr txBox="1"/>
          <p:nvPr/>
        </p:nvSpPr>
        <p:spPr>
          <a:xfrm>
            <a:off x="1298687" y="3338428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В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0" name="TextBox 42">
            <a:extLst>
              <a:ext uri="{FF2B5EF4-FFF2-40B4-BE49-F238E27FC236}">
                <a16:creationId xmlns:a16="http://schemas.microsoft.com/office/drawing/2014/main" id="{0F91E694-FADF-4D29-9BC6-319C63439FAE}"/>
              </a:ext>
            </a:extLst>
          </p:cNvPr>
          <p:cNvSpPr txBox="1"/>
          <p:nvPr/>
        </p:nvSpPr>
        <p:spPr>
          <a:xfrm>
            <a:off x="1309855" y="4716214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Г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635F1E4F-93DF-4F9C-AB1D-2DE2E080C55A}"/>
              </a:ext>
            </a:extLst>
          </p:cNvPr>
          <p:cNvSpPr txBox="1"/>
          <p:nvPr/>
        </p:nvSpPr>
        <p:spPr>
          <a:xfrm>
            <a:off x="3891397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C7FEB49F-BEEC-408B-9ED5-0354064112B2}"/>
              </a:ext>
            </a:extLst>
          </p:cNvPr>
          <p:cNvSpPr txBox="1"/>
          <p:nvPr/>
        </p:nvSpPr>
        <p:spPr>
          <a:xfrm>
            <a:off x="5344493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87A18C5A-7E62-4107-91D5-4609E14DCAFC}"/>
              </a:ext>
            </a:extLst>
          </p:cNvPr>
          <p:cNvSpPr txBox="1"/>
          <p:nvPr/>
        </p:nvSpPr>
        <p:spPr>
          <a:xfrm>
            <a:off x="6797590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4" name="Freeform 21">
            <a:extLst>
              <a:ext uri="{FF2B5EF4-FFF2-40B4-BE49-F238E27FC236}">
                <a16:creationId xmlns:a16="http://schemas.microsoft.com/office/drawing/2014/main" id="{58032472-81A2-44FF-949E-1B169A1AC20B}"/>
              </a:ext>
            </a:extLst>
          </p:cNvPr>
          <p:cNvSpPr/>
          <p:nvPr/>
        </p:nvSpPr>
        <p:spPr>
          <a:xfrm>
            <a:off x="1228138" y="169092"/>
            <a:ext cx="791323" cy="827527"/>
          </a:xfrm>
          <a:custGeom>
            <a:avLst/>
            <a:gdLst/>
            <a:ahLst/>
            <a:cxnLst/>
            <a:rect l="l" t="t" r="r" b="b"/>
            <a:pathLst>
              <a:path w="791323" h="827527">
                <a:moveTo>
                  <a:pt x="0" y="0"/>
                </a:moveTo>
                <a:lnTo>
                  <a:pt x="791323" y="0"/>
                </a:lnTo>
                <a:lnTo>
                  <a:pt x="791323" y="827527"/>
                </a:lnTo>
                <a:lnTo>
                  <a:pt x="0" y="827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9FDF860-4762-4DA1-A34A-D70E74183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69" y="985431"/>
            <a:ext cx="1288286" cy="128828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300DBEEA-21B4-40AF-ABF3-A0FDDE65B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01" y="3946274"/>
            <a:ext cx="1015845" cy="101584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6DA80E0F-3991-41AD-9757-057BF0FFB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67" y="5360018"/>
            <a:ext cx="874336" cy="879018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DFF324-409D-4B5C-AC3E-09D6A5A8BC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08" y="3885001"/>
            <a:ext cx="1108513" cy="110851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0F329AA1-A14A-49DC-AE3E-A45AC08B6B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54" y="3818214"/>
            <a:ext cx="1205557" cy="120555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047551BF-94B3-448F-9EA4-329CC3080D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71" y="2321278"/>
            <a:ext cx="1453036" cy="1453036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2A256E96-7187-4536-9E29-996B340231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45" y="2582508"/>
            <a:ext cx="1229480" cy="1229480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6413758B-0FB0-40FE-8CD6-62FC920D1B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95" y="916489"/>
            <a:ext cx="1342197" cy="1342197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AC3CDBEB-F1CE-4AEB-ADB5-96766D5C0A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95" y="1048256"/>
            <a:ext cx="1285160" cy="128516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A02A3B6-2F47-41FD-A1C5-2ACD4749BC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12" y="5176698"/>
            <a:ext cx="1252226" cy="1252226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F2B5EB83-F90C-4800-B837-83EFDE6BAA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188" y="5263304"/>
            <a:ext cx="1035412" cy="1035412"/>
          </a:xfrm>
          <a:prstGeom prst="rect">
            <a:avLst/>
          </a:prstGeom>
        </p:spPr>
      </p:pic>
      <p:sp>
        <p:nvSpPr>
          <p:cNvPr id="55" name="Freeform 40">
            <a:extLst>
              <a:ext uri="{FF2B5EF4-FFF2-40B4-BE49-F238E27FC236}">
                <a16:creationId xmlns:a16="http://schemas.microsoft.com/office/drawing/2014/main" id="{1F02917A-1AFD-4042-96A6-119B8DCA0B6B}"/>
              </a:ext>
            </a:extLst>
          </p:cNvPr>
          <p:cNvSpPr/>
          <p:nvPr/>
        </p:nvSpPr>
        <p:spPr>
          <a:xfrm>
            <a:off x="3396987" y="984027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2" name="Freeform 40">
            <a:extLst>
              <a:ext uri="{FF2B5EF4-FFF2-40B4-BE49-F238E27FC236}">
                <a16:creationId xmlns:a16="http://schemas.microsoft.com/office/drawing/2014/main" id="{73F75937-CF1F-4DA3-9375-45BEAA9F9E14}"/>
              </a:ext>
            </a:extLst>
          </p:cNvPr>
          <p:cNvSpPr/>
          <p:nvPr/>
        </p:nvSpPr>
        <p:spPr>
          <a:xfrm>
            <a:off x="1962340" y="986155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3" name="Freeform 40">
            <a:extLst>
              <a:ext uri="{FF2B5EF4-FFF2-40B4-BE49-F238E27FC236}">
                <a16:creationId xmlns:a16="http://schemas.microsoft.com/office/drawing/2014/main" id="{47664E8A-C1EA-47BE-A5EA-D14AF23FA430}"/>
              </a:ext>
            </a:extLst>
          </p:cNvPr>
          <p:cNvSpPr/>
          <p:nvPr/>
        </p:nvSpPr>
        <p:spPr>
          <a:xfrm>
            <a:off x="6390694" y="974802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4" name="Freeform 40">
            <a:extLst>
              <a:ext uri="{FF2B5EF4-FFF2-40B4-BE49-F238E27FC236}">
                <a16:creationId xmlns:a16="http://schemas.microsoft.com/office/drawing/2014/main" id="{E31E50AE-0611-4292-A99E-9414C3F75FC3}"/>
              </a:ext>
            </a:extLst>
          </p:cNvPr>
          <p:cNvSpPr/>
          <p:nvPr/>
        </p:nvSpPr>
        <p:spPr>
          <a:xfrm>
            <a:off x="3422946" y="2410606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5" name="Freeform 40">
            <a:extLst>
              <a:ext uri="{FF2B5EF4-FFF2-40B4-BE49-F238E27FC236}">
                <a16:creationId xmlns:a16="http://schemas.microsoft.com/office/drawing/2014/main" id="{3EE956BA-FB78-463F-851F-24B010685D89}"/>
              </a:ext>
            </a:extLst>
          </p:cNvPr>
          <p:cNvSpPr/>
          <p:nvPr/>
        </p:nvSpPr>
        <p:spPr>
          <a:xfrm rot="20686318">
            <a:off x="4932004" y="2290459"/>
            <a:ext cx="1373938" cy="1472357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6" name="Freeform 40">
            <a:extLst>
              <a:ext uri="{FF2B5EF4-FFF2-40B4-BE49-F238E27FC236}">
                <a16:creationId xmlns:a16="http://schemas.microsoft.com/office/drawing/2014/main" id="{B610C2C5-D17B-41A6-A1D7-44B53242E6C3}"/>
              </a:ext>
            </a:extLst>
          </p:cNvPr>
          <p:cNvSpPr/>
          <p:nvPr/>
        </p:nvSpPr>
        <p:spPr>
          <a:xfrm>
            <a:off x="3411067" y="3778988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7" name="Freeform 40">
            <a:extLst>
              <a:ext uri="{FF2B5EF4-FFF2-40B4-BE49-F238E27FC236}">
                <a16:creationId xmlns:a16="http://schemas.microsoft.com/office/drawing/2014/main" id="{6DAADA07-D3F2-4572-B682-42EB55F8A973}"/>
              </a:ext>
            </a:extLst>
          </p:cNvPr>
          <p:cNvSpPr/>
          <p:nvPr/>
        </p:nvSpPr>
        <p:spPr>
          <a:xfrm rot="20663212">
            <a:off x="4959129" y="3741003"/>
            <a:ext cx="1398532" cy="1436339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8" name="Freeform 40">
            <a:extLst>
              <a:ext uri="{FF2B5EF4-FFF2-40B4-BE49-F238E27FC236}">
                <a16:creationId xmlns:a16="http://schemas.microsoft.com/office/drawing/2014/main" id="{30C95D7C-2E3E-4099-9380-627B192B3668}"/>
              </a:ext>
            </a:extLst>
          </p:cNvPr>
          <p:cNvSpPr/>
          <p:nvPr/>
        </p:nvSpPr>
        <p:spPr>
          <a:xfrm>
            <a:off x="6390694" y="3768006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9" name="Freeform 40">
            <a:extLst>
              <a:ext uri="{FF2B5EF4-FFF2-40B4-BE49-F238E27FC236}">
                <a16:creationId xmlns:a16="http://schemas.microsoft.com/office/drawing/2014/main" id="{2D6B3693-8691-49DA-A12F-25FC9962B207}"/>
              </a:ext>
            </a:extLst>
          </p:cNvPr>
          <p:cNvSpPr/>
          <p:nvPr/>
        </p:nvSpPr>
        <p:spPr>
          <a:xfrm>
            <a:off x="1988573" y="5130718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10" name="Freeform 40">
            <a:extLst>
              <a:ext uri="{FF2B5EF4-FFF2-40B4-BE49-F238E27FC236}">
                <a16:creationId xmlns:a16="http://schemas.microsoft.com/office/drawing/2014/main" id="{7F377075-4414-4814-8A5E-5E44D5F49E1C}"/>
              </a:ext>
            </a:extLst>
          </p:cNvPr>
          <p:cNvSpPr/>
          <p:nvPr/>
        </p:nvSpPr>
        <p:spPr>
          <a:xfrm>
            <a:off x="4848222" y="5201705"/>
            <a:ext cx="1542471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11" name="Freeform 40">
            <a:extLst>
              <a:ext uri="{FF2B5EF4-FFF2-40B4-BE49-F238E27FC236}">
                <a16:creationId xmlns:a16="http://schemas.microsoft.com/office/drawing/2014/main" id="{E3BB0164-5DC5-4904-B133-7AB245121BFA}"/>
              </a:ext>
            </a:extLst>
          </p:cNvPr>
          <p:cNvSpPr/>
          <p:nvPr/>
        </p:nvSpPr>
        <p:spPr>
          <a:xfrm>
            <a:off x="6421767" y="5138395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CDD2DC84-F43D-4568-9BE0-EB7255121D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92" y="5203872"/>
            <a:ext cx="1154275" cy="1154275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99844A70-03D1-4C99-99E5-FE0A752543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57" y="2431459"/>
            <a:ext cx="1074044" cy="117668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61DE0933-E2FD-4C4A-A00D-32214E7266B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04" y="3907905"/>
            <a:ext cx="1034095" cy="1034095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2D6EA43B-A8A3-49E5-BE82-2CD8F8DA20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59" y="2519400"/>
            <a:ext cx="1023996" cy="1059901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9F5AFDA2-5743-4F08-B172-B0576865D9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46" y="1134957"/>
            <a:ext cx="971958" cy="9719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03CF29A-DF6D-4182-9370-122F2355D82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953" y="1047117"/>
            <a:ext cx="1257519" cy="1154356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B0E5E0A6-9BF6-4EBB-BB74-0726AE8F922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85" y="2422704"/>
            <a:ext cx="1242584" cy="1242584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42796754-AE36-4980-A213-9761F52703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507" y="2354248"/>
            <a:ext cx="1242584" cy="1242584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F192EC2A-6024-4923-9512-D75E0F032D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83" y="3778150"/>
            <a:ext cx="1242584" cy="1242584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D95C6230-260F-483C-A563-EA8CA82B9F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90" y="5158466"/>
            <a:ext cx="1242584" cy="1242584"/>
          </a:xfrm>
          <a:prstGeom prst="rect">
            <a:avLst/>
          </a:prstGeom>
        </p:spPr>
      </p:pic>
      <p:sp>
        <p:nvSpPr>
          <p:cNvPr id="128" name="Freeform 46">
            <a:extLst>
              <a:ext uri="{FF2B5EF4-FFF2-40B4-BE49-F238E27FC236}">
                <a16:creationId xmlns:a16="http://schemas.microsoft.com/office/drawing/2014/main" id="{631062E3-C0E9-4698-B163-F8E31E2EFE4C}"/>
              </a:ext>
            </a:extLst>
          </p:cNvPr>
          <p:cNvSpPr/>
          <p:nvPr/>
        </p:nvSpPr>
        <p:spPr>
          <a:xfrm flipH="1">
            <a:off x="93580" y="5020734"/>
            <a:ext cx="1208259" cy="1451362"/>
          </a:xfrm>
          <a:custGeom>
            <a:avLst/>
            <a:gdLst/>
            <a:ahLst/>
            <a:cxnLst/>
            <a:rect l="l" t="t" r="r" b="b"/>
            <a:pathLst>
              <a:path w="1208259" h="1451362">
                <a:moveTo>
                  <a:pt x="1208259" y="0"/>
                </a:moveTo>
                <a:lnTo>
                  <a:pt x="0" y="0"/>
                </a:lnTo>
                <a:lnTo>
                  <a:pt x="0" y="1451362"/>
                </a:lnTo>
                <a:lnTo>
                  <a:pt x="1208259" y="1451362"/>
                </a:lnTo>
                <a:lnTo>
                  <a:pt x="1208259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uk-UA"/>
          </a:p>
        </p:txBody>
      </p: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941E7AB4-E1AB-44C6-BBE5-A4BA909D9F1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809" y="3457398"/>
            <a:ext cx="2900749" cy="2900749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448054A4-9B32-4DD4-B53C-1AFACC9862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7320" y="549658"/>
            <a:ext cx="5768956" cy="58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55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10541D4-AE37-438A-A61D-7DBADA0D2FDF}"/>
</file>

<file path=customXml/itemProps2.xml><?xml version="1.0" encoding="utf-8"?>
<ds:datastoreItem xmlns:ds="http://schemas.openxmlformats.org/officeDocument/2006/customXml" ds:itemID="{7A89FF6F-3D6F-4A48-A0B8-C3DB6F66C863}"/>
</file>

<file path=customXml/itemProps3.xml><?xml version="1.0" encoding="utf-8"?>
<ds:datastoreItem xmlns:ds="http://schemas.openxmlformats.org/officeDocument/2006/customXml" ds:itemID="{B940AFA4-7FFD-42EF-B6B5-D0FAD0110BC7}"/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8</Words>
  <Application>Microsoft Office PowerPoint</Application>
  <PresentationFormat>Широкий екран</PresentationFormat>
  <Paragraphs>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7</cp:revision>
  <dcterms:created xsi:type="dcterms:W3CDTF">2025-11-20T09:51:30Z</dcterms:created>
  <dcterms:modified xsi:type="dcterms:W3CDTF">2025-11-20T11:06:58Z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