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2AF2C8-8D44-1C18-C55E-A0DD1BEAA2A7}" v="4" dt="2025-11-20T13:14:53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702AF2C8-8D44-1C18-C55E-A0DD1BEAA2A7}"/>
    <pc:docChg chg="modSld">
      <pc:chgData name="somovaasya3" userId="S::somovaasya3_gmail.com#ext#@slideedu.onmicrosoft.com::05b36399-d501-4a7b-87fd-615099445ab5" providerId="AD" clId="Web-{702AF2C8-8D44-1C18-C55E-A0DD1BEAA2A7}" dt="2025-11-20T13:14:53.309" v="3" actId="1076"/>
      <pc:docMkLst>
        <pc:docMk/>
      </pc:docMkLst>
      <pc:sldChg chg="modSp">
        <pc:chgData name="somovaasya3" userId="S::somovaasya3_gmail.com#ext#@slideedu.onmicrosoft.com::05b36399-d501-4a7b-87fd-615099445ab5" providerId="AD" clId="Web-{702AF2C8-8D44-1C18-C55E-A0DD1BEAA2A7}" dt="2025-11-20T13:14:53.309" v="3" actId="1076"/>
        <pc:sldMkLst>
          <pc:docMk/>
          <pc:sldMk cId="1428930438" sldId="256"/>
        </pc:sldMkLst>
        <pc:picChg chg="mod">
          <ac:chgData name="somovaasya3" userId="S::somovaasya3_gmail.com#ext#@slideedu.onmicrosoft.com::05b36399-d501-4a7b-87fd-615099445ab5" providerId="AD" clId="Web-{702AF2C8-8D44-1C18-C55E-A0DD1BEAA2A7}" dt="2025-11-20T13:14:44.466" v="1" actId="14100"/>
          <ac:picMkLst>
            <pc:docMk/>
            <pc:sldMk cId="1428930438" sldId="256"/>
            <ac:picMk id="64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702AF2C8-8D44-1C18-C55E-A0DD1BEAA2A7}" dt="2025-11-20T13:14:39.450" v="0" actId="14100"/>
          <ac:picMkLst>
            <pc:docMk/>
            <pc:sldMk cId="1428930438" sldId="256"/>
            <ac:picMk id="67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702AF2C8-8D44-1C18-C55E-A0DD1BEAA2A7}" dt="2025-11-20T13:14:53.309" v="3" actId="1076"/>
          <ac:picMkLst>
            <pc:docMk/>
            <pc:sldMk cId="1428930438" sldId="256"/>
            <ac:picMk id="6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2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2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4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3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9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8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1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8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3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0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FFF2-71E5-4F59-A838-8F89B7943E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A0548-E08C-42A6-98AB-C54779330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8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5.png"/><Relationship Id="rId26" Type="http://schemas.openxmlformats.org/officeDocument/2006/relationships/image" Target="../media/image13.png"/><Relationship Id="rId3" Type="http://schemas.microsoft.com/office/2007/relationships/media" Target="../media/media2.m4a"/><Relationship Id="rId21" Type="http://schemas.openxmlformats.org/officeDocument/2006/relationships/image" Target="../media/image8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audio" Target="../media/media1.m4a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11.png"/><Relationship Id="rId5" Type="http://schemas.microsoft.com/office/2007/relationships/media" Target="../media/media3.m4a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10" Type="http://schemas.openxmlformats.org/officeDocument/2006/relationships/audio" Target="../media/media5.m4a"/><Relationship Id="rId19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1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0"/>
            <a:ext cx="12180957" cy="696874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074" y="1103469"/>
            <a:ext cx="3155301" cy="562442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31" y="1006750"/>
            <a:ext cx="6539661" cy="57211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1" y="1963777"/>
            <a:ext cx="1137138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06" y="1825516"/>
            <a:ext cx="976233" cy="1356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9" y="3204272"/>
            <a:ext cx="976233" cy="1308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8971"/>
          <a:stretch/>
        </p:blipFill>
        <p:spPr>
          <a:xfrm>
            <a:off x="2029238" y="3250912"/>
            <a:ext cx="1065335" cy="1080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b="11539"/>
          <a:stretch/>
        </p:blipFill>
        <p:spPr>
          <a:xfrm>
            <a:off x="630094" y="4560037"/>
            <a:ext cx="976233" cy="1034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8" b="19615"/>
          <a:stretch/>
        </p:blipFill>
        <p:spPr>
          <a:xfrm>
            <a:off x="1989339" y="4591085"/>
            <a:ext cx="1137138" cy="10085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74" y="4491903"/>
            <a:ext cx="1137138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54" y="3218496"/>
            <a:ext cx="1137138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707" y="4453510"/>
            <a:ext cx="976233" cy="12836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13" y="1810170"/>
            <a:ext cx="976233" cy="12836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0" y="1835024"/>
            <a:ext cx="976233" cy="13082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193" y="3117309"/>
            <a:ext cx="976233" cy="13082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b="11539"/>
          <a:stretch/>
        </p:blipFill>
        <p:spPr>
          <a:xfrm>
            <a:off x="7631177" y="3254394"/>
            <a:ext cx="976233" cy="10341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b="11539"/>
          <a:stretch/>
        </p:blipFill>
        <p:spPr>
          <a:xfrm>
            <a:off x="10141447" y="1916984"/>
            <a:ext cx="976233" cy="10341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8" b="19615"/>
          <a:stretch/>
        </p:blipFill>
        <p:spPr>
          <a:xfrm>
            <a:off x="8869915" y="3306680"/>
            <a:ext cx="1137138" cy="9954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8" b="19615"/>
          <a:stretch/>
        </p:blipFill>
        <p:spPr>
          <a:xfrm>
            <a:off x="6246715" y="4565281"/>
            <a:ext cx="1137138" cy="9954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159" y="1884262"/>
            <a:ext cx="1200129" cy="10995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95" y="3216880"/>
            <a:ext cx="1200129" cy="109955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49" y="3216880"/>
            <a:ext cx="1200129" cy="10995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90" y="1924485"/>
            <a:ext cx="1200129" cy="10995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244" y="4513248"/>
            <a:ext cx="1200129" cy="109955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61" y="4583205"/>
            <a:ext cx="1200129" cy="10995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418" y="1913928"/>
            <a:ext cx="1200129" cy="10995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92" y="3254647"/>
            <a:ext cx="1200129" cy="1099558"/>
          </a:xfrm>
          <a:prstGeom prst="rect">
            <a:avLst/>
          </a:prstGeom>
        </p:spPr>
      </p:pic>
      <p:pic>
        <p:nvPicPr>
          <p:cNvPr id="46" name="монет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26429" y="4226044"/>
            <a:ext cx="487363" cy="487363"/>
          </a:xfrm>
          <a:prstGeom prst="rect">
            <a:avLst/>
          </a:prstGeom>
        </p:spPr>
      </p:pic>
      <p:pic>
        <p:nvPicPr>
          <p:cNvPr id="47" name="макарони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383072" y="2920957"/>
            <a:ext cx="487363" cy="487363"/>
          </a:xfrm>
          <a:prstGeom prst="rect">
            <a:avLst/>
          </a:prstGeom>
        </p:spPr>
      </p:pic>
      <p:pic>
        <p:nvPicPr>
          <p:cNvPr id="50" name="бусинки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46247" y="5528550"/>
            <a:ext cx="487363" cy="487363"/>
          </a:xfrm>
          <a:prstGeom prst="rect">
            <a:avLst/>
          </a:prstGeom>
        </p:spPr>
      </p:pic>
      <p:pic>
        <p:nvPicPr>
          <p:cNvPr id="51" name="пуговицы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379672" y="4217731"/>
            <a:ext cx="487363" cy="487363"/>
          </a:xfrm>
          <a:prstGeom prst="rect">
            <a:avLst/>
          </a:prstGeom>
        </p:spPr>
      </p:pic>
      <p:pic>
        <p:nvPicPr>
          <p:cNvPr id="53" name="пуговицы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370712" y="5522354"/>
            <a:ext cx="487363" cy="487363"/>
          </a:xfrm>
          <a:prstGeom prst="rect">
            <a:avLst/>
          </a:prstGeom>
        </p:spPr>
      </p:pic>
      <p:pic>
        <p:nvPicPr>
          <p:cNvPr id="56" name="гречк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71726" y="2949932"/>
            <a:ext cx="487363" cy="487363"/>
          </a:xfrm>
          <a:prstGeom prst="rect">
            <a:avLst/>
          </a:prstGeom>
        </p:spPr>
      </p:pic>
      <p:pic>
        <p:nvPicPr>
          <p:cNvPr id="59" name="ракушки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400798" y="4226045"/>
            <a:ext cx="487363" cy="48736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8971"/>
          <a:stretch/>
        </p:blipFill>
        <p:spPr>
          <a:xfrm>
            <a:off x="7591932" y="4528675"/>
            <a:ext cx="1065335" cy="10801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8971"/>
          <a:stretch/>
        </p:blipFill>
        <p:spPr>
          <a:xfrm>
            <a:off x="8863597" y="1869832"/>
            <a:ext cx="1065335" cy="1080100"/>
          </a:xfrm>
          <a:prstGeom prst="rect">
            <a:avLst/>
          </a:prstGeom>
        </p:spPr>
      </p:pic>
      <p:pic>
        <p:nvPicPr>
          <p:cNvPr id="42" name="монет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720901" y="2888157"/>
            <a:ext cx="487363" cy="487363"/>
          </a:xfrm>
          <a:prstGeom prst="rect">
            <a:avLst/>
          </a:prstGeom>
        </p:spPr>
      </p:pic>
      <p:pic>
        <p:nvPicPr>
          <p:cNvPr id="44" name="макарони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979456" y="2867739"/>
            <a:ext cx="487363" cy="48736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10" y="1874135"/>
            <a:ext cx="1200129" cy="1099558"/>
          </a:xfrm>
          <a:prstGeom prst="rect">
            <a:avLst/>
          </a:prstGeom>
        </p:spPr>
      </p:pic>
      <p:pic>
        <p:nvPicPr>
          <p:cNvPr id="57" name="ракушки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241183" y="2893135"/>
            <a:ext cx="487363" cy="48736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58" y="4500108"/>
            <a:ext cx="1200129" cy="109955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447" y="3221673"/>
            <a:ext cx="1200129" cy="1099558"/>
          </a:xfrm>
          <a:prstGeom prst="rect">
            <a:avLst/>
          </a:prstGeom>
        </p:spPr>
      </p:pic>
      <p:pic>
        <p:nvPicPr>
          <p:cNvPr id="43" name="монет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556154" y="4173558"/>
            <a:ext cx="487363" cy="487363"/>
          </a:xfrm>
          <a:prstGeom prst="rect">
            <a:avLst/>
          </a:prstGeom>
        </p:spPr>
      </p:pic>
      <p:pic>
        <p:nvPicPr>
          <p:cNvPr id="52" name="пуговицы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655022" y="5493506"/>
            <a:ext cx="487363" cy="48736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64" y="4536161"/>
            <a:ext cx="1200129" cy="1099558"/>
          </a:xfrm>
          <a:prstGeom prst="rect">
            <a:avLst/>
          </a:prstGeom>
        </p:spPr>
      </p:pic>
      <p:pic>
        <p:nvPicPr>
          <p:cNvPr id="58" name="ракушки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985214" y="5517017"/>
            <a:ext cx="487363" cy="487363"/>
          </a:xfrm>
          <a:prstGeom prst="rect">
            <a:avLst/>
          </a:prstGeom>
        </p:spPr>
      </p:pic>
      <p:pic>
        <p:nvPicPr>
          <p:cNvPr id="45" name="макарони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366755" y="5528549"/>
            <a:ext cx="487363" cy="487363"/>
          </a:xfrm>
          <a:prstGeom prst="rect">
            <a:avLst/>
          </a:prstGeom>
        </p:spPr>
      </p:pic>
      <p:pic>
        <p:nvPicPr>
          <p:cNvPr id="55" name="гречк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556154" y="5520238"/>
            <a:ext cx="487363" cy="487363"/>
          </a:xfrm>
          <a:prstGeom prst="rect">
            <a:avLst/>
          </a:prstGeom>
        </p:spPr>
      </p:pic>
      <p:pic>
        <p:nvPicPr>
          <p:cNvPr id="49" name="бусинки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0543727" y="2857181"/>
            <a:ext cx="487363" cy="487363"/>
          </a:xfrm>
          <a:prstGeom prst="rect">
            <a:avLst/>
          </a:prstGeom>
        </p:spPr>
      </p:pic>
      <p:pic>
        <p:nvPicPr>
          <p:cNvPr id="54" name="гречк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636634" y="4160489"/>
            <a:ext cx="487363" cy="487363"/>
          </a:xfrm>
          <a:prstGeom prst="rect">
            <a:avLst/>
          </a:prstGeom>
        </p:spPr>
      </p:pic>
      <p:pic>
        <p:nvPicPr>
          <p:cNvPr id="48" name="бусинки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977036" y="4195788"/>
            <a:ext cx="487363" cy="48736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25" y="2914553"/>
            <a:ext cx="2803769" cy="280376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2" y="142478"/>
            <a:ext cx="938832" cy="856799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13076" r="12894" b="13590"/>
          <a:stretch/>
        </p:blipFill>
        <p:spPr>
          <a:xfrm>
            <a:off x="6219098" y="1247034"/>
            <a:ext cx="51522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3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861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861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7018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701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8618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701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925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92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925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8384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838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8384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778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778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778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8" dur="823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823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823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4DC694-E9FF-4FCC-87A7-C2403A68D89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AD7738B-85FF-4B79-8BA2-DA268F39F7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424000-2BDB-4636-81C2-0F5DE2404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Widescreen</PresentationFormat>
  <Paragraphs>0</Paragraphs>
  <Slides>1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2025-11-20T09:08:57Z</dcterms:created>
  <dcterms:modified xsi:type="dcterms:W3CDTF">2025-11-20T13:14:58Z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