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0FFF2-71E5-4F59-A838-8F89B7943EC1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0548-E08C-42A6-98AB-C54779330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921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0FFF2-71E5-4F59-A838-8F89B7943EC1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0548-E08C-42A6-98AB-C54779330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521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0FFF2-71E5-4F59-A838-8F89B7943EC1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0548-E08C-42A6-98AB-C54779330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948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0FFF2-71E5-4F59-A838-8F89B7943EC1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0548-E08C-42A6-98AB-C54779330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231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0FFF2-71E5-4F59-A838-8F89B7943EC1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0548-E08C-42A6-98AB-C54779330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19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0FFF2-71E5-4F59-A838-8F89B7943EC1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0548-E08C-42A6-98AB-C54779330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381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0FFF2-71E5-4F59-A838-8F89B7943EC1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0548-E08C-42A6-98AB-C54779330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713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0FFF2-71E5-4F59-A838-8F89B7943EC1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0548-E08C-42A6-98AB-C54779330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53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0FFF2-71E5-4F59-A838-8F89B7943EC1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0548-E08C-42A6-98AB-C54779330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289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0FFF2-71E5-4F59-A838-8F89B7943EC1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0548-E08C-42A6-98AB-C54779330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835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0FFF2-71E5-4F59-A838-8F89B7943EC1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0548-E08C-42A6-98AB-C54779330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60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0FFF2-71E5-4F59-A838-8F89B7943EC1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A0548-E08C-42A6-98AB-C54779330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983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5.png"/><Relationship Id="rId26" Type="http://schemas.openxmlformats.org/officeDocument/2006/relationships/image" Target="../media/image13.png"/><Relationship Id="rId3" Type="http://schemas.microsoft.com/office/2007/relationships/media" Target="../media/media2.m4a"/><Relationship Id="rId21" Type="http://schemas.openxmlformats.org/officeDocument/2006/relationships/image" Target="../media/image8.png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image" Target="../media/image4.png"/><Relationship Id="rId25" Type="http://schemas.openxmlformats.org/officeDocument/2006/relationships/image" Target="../media/image12.png"/><Relationship Id="rId2" Type="http://schemas.openxmlformats.org/officeDocument/2006/relationships/audio" Target="../media/media1.m4a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image" Target="../media/image11.png"/><Relationship Id="rId5" Type="http://schemas.microsoft.com/office/2007/relationships/media" Target="../media/media3.m4a"/><Relationship Id="rId15" Type="http://schemas.openxmlformats.org/officeDocument/2006/relationships/image" Target="../media/image2.png"/><Relationship Id="rId23" Type="http://schemas.openxmlformats.org/officeDocument/2006/relationships/image" Target="../media/image10.png"/><Relationship Id="rId28" Type="http://schemas.openxmlformats.org/officeDocument/2006/relationships/image" Target="../media/image15.png"/><Relationship Id="rId10" Type="http://schemas.openxmlformats.org/officeDocument/2006/relationships/audio" Target="../media/media5.m4a"/><Relationship Id="rId19" Type="http://schemas.openxmlformats.org/officeDocument/2006/relationships/image" Target="../media/image6.pn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image" Target="../media/image1.png"/><Relationship Id="rId22" Type="http://schemas.openxmlformats.org/officeDocument/2006/relationships/image" Target="../media/image9.png"/><Relationship Id="rId2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Рисунок 6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130"/>
            <a:ext cx="12192000" cy="692457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8074" y="1103469"/>
            <a:ext cx="3155301" cy="562442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031" y="1006750"/>
            <a:ext cx="6539661" cy="57211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41" y="1963777"/>
            <a:ext cx="1137138" cy="108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106" y="1825516"/>
            <a:ext cx="976233" cy="13565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29" y="3204272"/>
            <a:ext cx="976233" cy="13082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4" r="18971"/>
          <a:stretch/>
        </p:blipFill>
        <p:spPr>
          <a:xfrm>
            <a:off x="2029238" y="3250912"/>
            <a:ext cx="1065335" cy="10801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5" b="11539"/>
          <a:stretch/>
        </p:blipFill>
        <p:spPr>
          <a:xfrm>
            <a:off x="630094" y="4560037"/>
            <a:ext cx="976233" cy="10341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8" b="19615"/>
          <a:stretch/>
        </p:blipFill>
        <p:spPr>
          <a:xfrm>
            <a:off x="1989339" y="4591085"/>
            <a:ext cx="1137138" cy="10085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974" y="4491903"/>
            <a:ext cx="1137138" cy="108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154" y="3218496"/>
            <a:ext cx="1137138" cy="108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707" y="4453510"/>
            <a:ext cx="976233" cy="128367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313" y="1810170"/>
            <a:ext cx="976233" cy="128367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940" y="1835024"/>
            <a:ext cx="976233" cy="130828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193" y="3117309"/>
            <a:ext cx="976233" cy="130828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5" b="11539"/>
          <a:stretch/>
        </p:blipFill>
        <p:spPr>
          <a:xfrm>
            <a:off x="7631177" y="3254394"/>
            <a:ext cx="976233" cy="103411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5" b="11539"/>
          <a:stretch/>
        </p:blipFill>
        <p:spPr>
          <a:xfrm>
            <a:off x="10141447" y="1916984"/>
            <a:ext cx="976233" cy="103411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8" b="19615"/>
          <a:stretch/>
        </p:blipFill>
        <p:spPr>
          <a:xfrm>
            <a:off x="8869915" y="3306680"/>
            <a:ext cx="1137138" cy="99549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8" b="19615"/>
          <a:stretch/>
        </p:blipFill>
        <p:spPr>
          <a:xfrm>
            <a:off x="6246715" y="4565281"/>
            <a:ext cx="1137138" cy="99549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159" y="1884262"/>
            <a:ext cx="1200129" cy="109955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695" y="3216880"/>
            <a:ext cx="1200129" cy="109955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249" y="3216880"/>
            <a:ext cx="1200129" cy="109955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90" y="1924485"/>
            <a:ext cx="1200129" cy="109955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244" y="4513248"/>
            <a:ext cx="1200129" cy="109955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861" y="4583205"/>
            <a:ext cx="1200129" cy="109955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418" y="1913928"/>
            <a:ext cx="1200129" cy="109955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592" y="3254647"/>
            <a:ext cx="1200129" cy="1099558"/>
          </a:xfrm>
          <a:prstGeom prst="rect">
            <a:avLst/>
          </a:prstGeom>
        </p:spPr>
      </p:pic>
      <p:pic>
        <p:nvPicPr>
          <p:cNvPr id="46" name="монеты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926429" y="4226044"/>
            <a:ext cx="487363" cy="487363"/>
          </a:xfrm>
          <a:prstGeom prst="rect">
            <a:avLst/>
          </a:prstGeom>
        </p:spPr>
      </p:pic>
      <p:pic>
        <p:nvPicPr>
          <p:cNvPr id="47" name="макарони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2383072" y="2920957"/>
            <a:ext cx="487363" cy="487363"/>
          </a:xfrm>
          <a:prstGeom prst="rect">
            <a:avLst/>
          </a:prstGeom>
        </p:spPr>
      </p:pic>
      <p:pic>
        <p:nvPicPr>
          <p:cNvPr id="50" name="бусинки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946247" y="5528550"/>
            <a:ext cx="487363" cy="487363"/>
          </a:xfrm>
          <a:prstGeom prst="rect">
            <a:avLst/>
          </a:prstGeom>
        </p:spPr>
      </p:pic>
      <p:pic>
        <p:nvPicPr>
          <p:cNvPr id="51" name="пуговицы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9379672" y="4217731"/>
            <a:ext cx="487363" cy="487363"/>
          </a:xfrm>
          <a:prstGeom prst="rect">
            <a:avLst/>
          </a:prstGeom>
        </p:spPr>
      </p:pic>
      <p:pic>
        <p:nvPicPr>
          <p:cNvPr id="53" name="пуговицы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2370712" y="5522354"/>
            <a:ext cx="487363" cy="487363"/>
          </a:xfrm>
          <a:prstGeom prst="rect">
            <a:avLst/>
          </a:prstGeom>
        </p:spPr>
      </p:pic>
      <p:pic>
        <p:nvPicPr>
          <p:cNvPr id="56" name="гречка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971726" y="2949932"/>
            <a:ext cx="487363" cy="487363"/>
          </a:xfrm>
          <a:prstGeom prst="rect">
            <a:avLst/>
          </a:prstGeom>
        </p:spPr>
      </p:pic>
      <p:pic>
        <p:nvPicPr>
          <p:cNvPr id="59" name="ракушки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2400798" y="4226045"/>
            <a:ext cx="487363" cy="487363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4" r="18971"/>
          <a:stretch/>
        </p:blipFill>
        <p:spPr>
          <a:xfrm>
            <a:off x="7591932" y="4528675"/>
            <a:ext cx="1065335" cy="1080100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4" r="18971"/>
          <a:stretch/>
        </p:blipFill>
        <p:spPr>
          <a:xfrm>
            <a:off x="8863597" y="1869832"/>
            <a:ext cx="1065335" cy="1080100"/>
          </a:xfrm>
          <a:prstGeom prst="rect">
            <a:avLst/>
          </a:prstGeom>
        </p:spPr>
      </p:pic>
      <p:pic>
        <p:nvPicPr>
          <p:cNvPr id="42" name="монеты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6720901" y="2888157"/>
            <a:ext cx="487363" cy="487363"/>
          </a:xfrm>
          <a:prstGeom prst="rect">
            <a:avLst/>
          </a:prstGeom>
        </p:spPr>
      </p:pic>
      <p:pic>
        <p:nvPicPr>
          <p:cNvPr id="44" name="макарони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7979456" y="2867739"/>
            <a:ext cx="487363" cy="48736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710" y="1874135"/>
            <a:ext cx="1200129" cy="1099558"/>
          </a:xfrm>
          <a:prstGeom prst="rect">
            <a:avLst/>
          </a:prstGeom>
        </p:spPr>
      </p:pic>
      <p:pic>
        <p:nvPicPr>
          <p:cNvPr id="57" name="ракушки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9241183" y="2893135"/>
            <a:ext cx="487363" cy="487363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558" y="4500108"/>
            <a:ext cx="1200129" cy="1099558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447" y="3221673"/>
            <a:ext cx="1200129" cy="1099558"/>
          </a:xfrm>
          <a:prstGeom prst="rect">
            <a:avLst/>
          </a:prstGeom>
        </p:spPr>
      </p:pic>
      <p:pic>
        <p:nvPicPr>
          <p:cNvPr id="43" name="монеты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0556154" y="4173558"/>
            <a:ext cx="487363" cy="487363"/>
          </a:xfrm>
          <a:prstGeom prst="rect">
            <a:avLst/>
          </a:prstGeom>
        </p:spPr>
      </p:pic>
      <p:pic>
        <p:nvPicPr>
          <p:cNvPr id="52" name="пуговицы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6655022" y="5493506"/>
            <a:ext cx="487363" cy="48736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864" y="4536161"/>
            <a:ext cx="1200129" cy="1099558"/>
          </a:xfrm>
          <a:prstGeom prst="rect">
            <a:avLst/>
          </a:prstGeom>
        </p:spPr>
      </p:pic>
      <p:pic>
        <p:nvPicPr>
          <p:cNvPr id="58" name="ракушки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7985214" y="5517017"/>
            <a:ext cx="487363" cy="487363"/>
          </a:xfrm>
          <a:prstGeom prst="rect">
            <a:avLst/>
          </a:prstGeom>
        </p:spPr>
      </p:pic>
      <p:pic>
        <p:nvPicPr>
          <p:cNvPr id="45" name="макарони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9366755" y="5528549"/>
            <a:ext cx="487363" cy="487363"/>
          </a:xfrm>
          <a:prstGeom prst="rect">
            <a:avLst/>
          </a:prstGeom>
        </p:spPr>
      </p:pic>
      <p:pic>
        <p:nvPicPr>
          <p:cNvPr id="55" name="гречка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0556154" y="5520238"/>
            <a:ext cx="487363" cy="487363"/>
          </a:xfrm>
          <a:prstGeom prst="rect">
            <a:avLst/>
          </a:prstGeom>
        </p:spPr>
      </p:pic>
      <p:pic>
        <p:nvPicPr>
          <p:cNvPr id="49" name="бусинки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0543727" y="2857181"/>
            <a:ext cx="487363" cy="487363"/>
          </a:xfrm>
          <a:prstGeom prst="rect">
            <a:avLst/>
          </a:prstGeom>
        </p:spPr>
      </p:pic>
      <p:pic>
        <p:nvPicPr>
          <p:cNvPr id="54" name="гречка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6636634" y="4160489"/>
            <a:ext cx="487363" cy="487363"/>
          </a:xfrm>
          <a:prstGeom prst="rect">
            <a:avLst/>
          </a:prstGeom>
        </p:spPr>
      </p:pic>
      <p:pic>
        <p:nvPicPr>
          <p:cNvPr id="48" name="бусинки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7977036" y="4195788"/>
            <a:ext cx="487363" cy="487363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925" y="2914553"/>
            <a:ext cx="2803769" cy="2803769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02" y="142478"/>
            <a:ext cx="1275008" cy="1103328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1" t="13076" r="12894" b="13590"/>
          <a:stretch/>
        </p:blipFill>
        <p:spPr>
          <a:xfrm>
            <a:off x="6307446" y="1103469"/>
            <a:ext cx="5152292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93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8618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4" dur="8618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 vol="8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7018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6" dur="7018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8618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audio>
              <p:cMediaNode vol="8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8" dur="7018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9258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9258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audio>
              <p:cMediaNode vol="80000">
                <p:cTn id="1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6" dur="9258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audio>
              <p:cMediaNode vol="80000">
                <p:cTn id="1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2" dur="8384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audio>
              <p:cMediaNode vol="80000">
                <p:cTn id="1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8384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audio>
              <p:cMediaNode vol="80000">
                <p:cTn id="1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4" dur="8384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audio>
              <p:cMediaNode vol="80000">
                <p:cTn id="1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0" dur="778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audio>
              <p:cMediaNode vol="80000">
                <p:cTn id="1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6" dur="778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audio>
              <p:cMediaNode vol="80000">
                <p:cTn id="1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2" dur="778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8" dur="8234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audio>
              <p:cMediaNode vol="80000">
                <p:cTn id="1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4" dur="8234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audio>
              <p:cMediaNode vol="80000">
                <p:cTn id="1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0" dur="8234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audio>
              <p:cMediaNode vol="80000">
                <p:cTn id="2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9" fill="hold">
                      <p:stCondLst>
                        <p:cond delay="0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0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7" fill="hold">
                      <p:stCondLst>
                        <p:cond delay="0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3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1" fill="hold">
                      <p:stCondLst>
                        <p:cond delay="0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7" fill="hold">
                      <p:stCondLst>
                        <p:cond delay="0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5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5" fill="hold">
                      <p:stCondLst>
                        <p:cond delay="0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7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1" fill="hold">
                      <p:stCondLst>
                        <p:cond delay="0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9" fill="hold">
                      <p:stCondLst>
                        <p:cond delay="0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8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7" fill="hold">
                      <p:stCondLst>
                        <p:cond delay="0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298594D-87D4-4108-AEC9-B664153A42A8}"/>
</file>

<file path=customXml/itemProps2.xml><?xml version="1.0" encoding="utf-8"?>
<ds:datastoreItem xmlns:ds="http://schemas.openxmlformats.org/officeDocument/2006/customXml" ds:itemID="{C33FB5BD-7BCB-4C70-AE63-489B852816E0}"/>
</file>

<file path=customXml/itemProps3.xml><?xml version="1.0" encoding="utf-8"?>
<ds:datastoreItem xmlns:ds="http://schemas.openxmlformats.org/officeDocument/2006/customXml" ds:itemID="{B63724DD-8403-45BC-BB15-A010F6A3270C}"/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0</Words>
  <Application>Microsoft Office PowerPoint</Application>
  <PresentationFormat>Широкоэкранный</PresentationFormat>
  <Paragraphs>0</Paragraphs>
  <Slides>1</Slides>
  <Notes>0</Notes>
  <HiddenSlides>0</HiddenSlides>
  <MMClips>18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9</cp:revision>
  <dcterms:created xsi:type="dcterms:W3CDTF">2025-11-20T09:08:57Z</dcterms:created>
  <dcterms:modified xsi:type="dcterms:W3CDTF">2025-11-20T10:52:33Z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