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2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55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59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microsoft.com/office/2007/relationships/hdphoto" Target="../media/hdphoto8.wdp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microsoft.com/office/2007/relationships/hdphoto" Target="../media/hdphoto7.wdp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8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39.png"/><Relationship Id="rId57" Type="http://schemas.openxmlformats.org/officeDocument/2006/relationships/image" Target="../media/image4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2.png"/><Relationship Id="rId6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3.png"/><Relationship Id="rId48" Type="http://schemas.openxmlformats.org/officeDocument/2006/relationships/image" Target="../media/image38.png"/><Relationship Id="rId56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9578" y="5690362"/>
              <a:ext cx="699630" cy="93065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205344" y="5412071"/>
            <a:ext cx="1423077" cy="1423077"/>
            <a:chOff x="3926342" y="5426246"/>
            <a:chExt cx="1423077" cy="142307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65544">
              <a:off x="3926342" y="5426246"/>
              <a:ext cx="1423077" cy="1423077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22335" y="4595784"/>
            <a:ext cx="1158248" cy="990514"/>
            <a:chOff x="6534597" y="4614764"/>
            <a:chExt cx="1132464" cy="968157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0" b="33008" l="33887" r="70117">
                          <a14:foregroundMark x1="41113" y1="0" x2="50684" y2="1758"/>
                          <a14:foregroundMark x1="53125" y1="2148" x2="59277" y2="22559"/>
                          <a14:foregroundMark x1="59277" y1="22559" x2="42090" y2="29004"/>
                          <a14:foregroundMark x1="42090" y1="29004" x2="38867" y2="18652"/>
                          <a14:foregroundMark x1="37402" y1="4590" x2="35156" y2="11914"/>
                          <a14:foregroundMark x1="33984" y1="7324" x2="44434" y2="16504"/>
                          <a14:foregroundMark x1="43555" y1="7617" x2="47559" y2="14648"/>
                          <a14:foregroundMark x1="47559" y1="9180" x2="50391" y2="21387"/>
                          <a14:foregroundMark x1="47266" y1="17969" x2="45703" y2="19531"/>
                          <a14:foregroundMark x1="45410" y1="14355" x2="43848" y2="19238"/>
                          <a14:foregroundMark x1="42285" y1="17969" x2="41406" y2="21973"/>
                          <a14:foregroundMark x1="39551" y1="19238" x2="38574" y2="21973"/>
                          <a14:foregroundMark x1="37012" y1="19824" x2="37012" y2="25684"/>
                          <a14:foregroundMark x1="37012" y1="21973" x2="37402" y2="25000"/>
                          <a14:foregroundMark x1="37012" y1="21680" x2="39551" y2="24707"/>
                          <a14:foregroundMark x1="39551" y1="22949" x2="40137" y2="27832"/>
                          <a14:foregroundMark x1="36719" y1="25391" x2="50946" y2="30289"/>
                          <a14:foregroundMark x1="55209" y1="29223" x2="58105" y2="18359"/>
                          <a14:foregroundMark x1="57715" y1="17090" x2="46484" y2="30469"/>
                          <a14:foregroundMark x1="46484" y1="30469" x2="35840" y2="26270"/>
                          <a14:foregroundMark x1="35547" y1="28125" x2="42578" y2="29004"/>
                          <a14:foregroundMark x1="39551" y1="28418" x2="46680" y2="30566"/>
                          <a14:foregroundMark x1="39551" y1="29980" x2="49121" y2="30273"/>
                          <a14:foregroundMark x1="43555" y1="30273" x2="58984" y2="22363"/>
                          <a14:foregroundMark x1="58984" y1="22363" x2="57422" y2="15918"/>
                          <a14:foregroundMark x1="57715" y1="15527" x2="58984" y2="25977"/>
                          <a14:foregroundMark x1="59961" y1="24121" x2="42969" y2="29980"/>
                          <a14:foregroundMark x1="42969" y1="29980" x2="42285" y2="29980"/>
                          <a14:foregroundMark x1="41113" y1="29980" x2="56250" y2="27539"/>
                          <a14:foregroundMark x1="49121" y1="29980" x2="49121" y2="29980"/>
                          <a14:foregroundMark x1="46973" y1="30566" x2="46973" y2="30566"/>
                          <a14:foregroundMark x1="46973" y1="30566" x2="46973" y2="30566"/>
                          <a14:foregroundMark x1="46973" y1="30566" x2="46973" y2="30566"/>
                          <a14:foregroundMark x1="46973" y1="28711" x2="46973" y2="30566"/>
                          <a14:foregroundMark x1="45996" y1="30566" x2="45996" y2="30566"/>
                          <a14:foregroundMark x1="45410" y1="30273" x2="45996" y2="31445"/>
                          <a14:foregroundMark x1="46680" y1="32422" x2="47852" y2="33008"/>
                          <a14:foregroundMark x1="49707" y1="30859" x2="55566" y2="28418"/>
                          <a14:foregroundMark x1="48535" y1="30273" x2="55273" y2="28125"/>
                          <a14:foregroundMark x1="70117" y1="21094" x2="70117" y2="21094"/>
                          <a14:backgroundMark x1="57715" y1="30566" x2="51855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9" t="-218" r="36618" b="67185"/>
            <a:stretch>
              <a:fillRect/>
            </a:stretch>
          </p:blipFill>
          <p:spPr>
            <a:xfrm>
              <a:off x="6699785" y="4654369"/>
              <a:ext cx="884364" cy="919498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968157"/>
            <a:chOff x="4077887" y="2543330"/>
            <a:chExt cx="1132464" cy="9681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221813" y="2587060"/>
              <a:ext cx="863333" cy="88365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53470" cy="968157"/>
            <a:chOff x="5306242" y="4614764"/>
            <a:chExt cx="1153470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37346">
              <a:off x="5357487" y="4729723"/>
              <a:ext cx="1102225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420662" y="5627192"/>
            <a:ext cx="1267599" cy="1013970"/>
            <a:chOff x="5420662" y="5627192"/>
            <a:chExt cx="1267599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662" y="5627192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99" y="1529139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DA5A86-BBEA-4EAD-A928-8F7ED6E92202}"/>
</file>

<file path=customXml/itemProps2.xml><?xml version="1.0" encoding="utf-8"?>
<ds:datastoreItem xmlns:ds="http://schemas.openxmlformats.org/officeDocument/2006/customXml" ds:itemID="{A6DE1872-1396-43AF-9DF9-15FC4E004E0D}"/>
</file>

<file path=customXml/itemProps3.xml><?xml version="1.0" encoding="utf-8"?>
<ds:datastoreItem xmlns:ds="http://schemas.openxmlformats.org/officeDocument/2006/customXml" ds:itemID="{6BA01C90-7084-4248-86A7-39BA03E3CB65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2025-11-20T10:28:13Z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