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" y="7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99E75-A13C-4DBA-9B1B-1CD11963E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83A2804-81DD-4625-A942-3F91EFCF8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61C902-9FDB-4FE9-AA9E-18B6B66C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42C6B3-BCED-46CA-A267-105D1781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0406E7-5C35-455D-BD26-513B125D0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0053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725B2-DB30-4059-86D1-18747558D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CACE361-CCB3-4501-B5DB-5D5157148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41DCE85-F6D9-462F-A01E-94648DF07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B5D959-D43B-42FB-B266-D1C19D150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6D6B4F2-3B2B-4186-BBA0-A14A8AA2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197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19E10B4-0D53-4F04-A591-D812550BD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D42EAB3-C904-4CE4-9CDF-3526F3574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3310D1-5CAD-41E5-8C6D-4FD51FA6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5BC04B-83CE-455F-AE70-F8EC8446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E502A5-39E4-4561-9480-67258F51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628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E5641-66AC-4903-B99C-BDFB1DAF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60B9C1A-282A-4DFA-93B2-1EB68BF25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65F928-EBD7-4952-9890-03508E32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38DA93-3F20-4E49-8F58-326225ABF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AB43E1-04A5-498E-8173-B79368B7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22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A6011-2B34-48AD-9929-BBBF023A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D767699-6935-486D-8595-A5BB36A8B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FB1143-7278-4A85-8C7B-62A57B1F2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8721FA-DB2A-484C-90B3-BA97AD84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B430CF-862D-44EE-B490-CDB89F3EE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4804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31044-E29E-4E5A-9BC3-F612CF407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65B394-30EF-4546-85F0-1856541B4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85D4743-8376-4539-81FB-78BC15C7A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9B538B-E3E3-48A7-A264-77DC0A5A2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D7667A1-B62D-4D80-9C6D-6E97BDCC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BE5D5F2-A955-4D73-AB63-66883057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6963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C1F5D-A584-4919-9237-26ECFEC1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9264BD-55ED-494E-B949-BEFDFCC7B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A0B1772-9AC6-469B-A356-6D5D61E43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95D01B8-F985-4E61-A590-810834D85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0E4E2E6-8CA0-46C9-98B9-531A39D87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E124F1F-EEDE-4A32-B468-3620C72F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B1C4D38-05DC-4E8B-A642-655E950E7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58ED861-A682-42F9-A362-16282BD5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9451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25529-634C-43E8-AEC4-C91F34DD1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FB8DD98-6B5B-46C8-AE3C-99A5E0531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A25DCBE-445E-4106-8F2E-0ECDB8CC2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3EB37AB-020D-47B2-B164-B562B4D2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37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FB1A8E9-3CE4-46C3-8C62-0617B2ED0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0D1F0E-CF81-4112-A6DF-7D396098D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E59210A-6F53-4D18-B903-96C060425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592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79C82-377D-4FB2-A39C-0D6C948C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847E0F-5F0C-4357-86D4-4B814CEDE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3A81A65-416F-4C57-AD9A-56F93D8DB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957C0F9-7A92-475B-B073-03B64DB7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5F3FFE3-1723-418E-A85D-F220C1E4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915FF0-FFE4-479A-9046-57F4CD58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489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B3D83-8880-4591-8317-C61F922E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5AC66E6-B0AF-4039-88B3-915B6B09F2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180DEE4-A38C-4A47-862B-07B236F03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7905E34-E477-48BD-9CB6-38D7828D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9D71857-3940-4A36-B05B-D9BEDD85E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F08CFB-3B99-4E73-9844-2772679AB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76526C6-B701-4997-9977-CB39C8752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2EF23E6-5FCD-4635-92DA-AE3E13F8C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0A66A0-C487-43C9-9198-13184D361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1B063-2D2A-4991-81D8-4AAF289A1C3E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FE96B6-8E44-48B4-BF61-CA05E1A9C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D08B38-EF85-442C-8568-A59633DF9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8C420-F5AC-4DEF-A6DB-6B3DAF1535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77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88AA3EDB-328C-4422-A066-044D8FF22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8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0B2CA0-D0D0-4AA6-95A1-C3A0CE957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88" y="3367640"/>
            <a:ext cx="3959629" cy="3959629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F23BDDE-4A76-45FD-BBE6-EDAEF3AB6D05}"/>
              </a:ext>
            </a:extLst>
          </p:cNvPr>
          <p:cNvGrpSpPr/>
          <p:nvPr/>
        </p:nvGrpSpPr>
        <p:grpSpPr>
          <a:xfrm>
            <a:off x="253576" y="-187933"/>
            <a:ext cx="3048462" cy="4572693"/>
            <a:chOff x="786707" y="-826308"/>
            <a:chExt cx="3048462" cy="4572693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3CCC016-1691-4377-963F-A092CB10F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7197">
              <a:off x="24591" y="-64192"/>
              <a:ext cx="4572693" cy="304846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A72723-0E18-48A3-A549-42BC57BFFD77}"/>
                </a:ext>
              </a:extLst>
            </p:cNvPr>
            <p:cNvSpPr txBox="1"/>
            <p:nvPr/>
          </p:nvSpPr>
          <p:spPr>
            <a:xfrm>
              <a:off x="1707369" y="1091699"/>
              <a:ext cx="13217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ліс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73CC62BD-28C8-4378-8C0F-E4F65791CC7F}"/>
              </a:ext>
            </a:extLst>
          </p:cNvPr>
          <p:cNvGrpSpPr/>
          <p:nvPr/>
        </p:nvGrpSpPr>
        <p:grpSpPr>
          <a:xfrm>
            <a:off x="2775978" y="384494"/>
            <a:ext cx="3852938" cy="4572693"/>
            <a:chOff x="240435" y="-826309"/>
            <a:chExt cx="3852938" cy="4572693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9CE052A-6DF7-49CA-9073-BAE2095F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23378">
              <a:off x="-225629" y="-360245"/>
              <a:ext cx="4572693" cy="36405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9E42C0-91E2-422C-9061-0F8F3BFEA83C}"/>
                </a:ext>
              </a:extLst>
            </p:cNvPr>
            <p:cNvSpPr txBox="1"/>
            <p:nvPr/>
          </p:nvSpPr>
          <p:spPr>
            <a:xfrm>
              <a:off x="970329" y="1172196"/>
              <a:ext cx="312304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лелека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54A3AB0E-7FCD-464C-809C-2EFB5827998C}"/>
              </a:ext>
            </a:extLst>
          </p:cNvPr>
          <p:cNvGrpSpPr/>
          <p:nvPr/>
        </p:nvGrpSpPr>
        <p:grpSpPr>
          <a:xfrm>
            <a:off x="5732966" y="-986196"/>
            <a:ext cx="3261645" cy="4892468"/>
            <a:chOff x="706443" y="-1116741"/>
            <a:chExt cx="3261645" cy="4892468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451F1E1-04F3-4DF3-A0C8-82162FB3B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A66185-7C65-430B-8CF6-0988E4593873}"/>
                </a:ext>
              </a:extLst>
            </p:cNvPr>
            <p:cNvSpPr txBox="1"/>
            <p:nvPr/>
          </p:nvSpPr>
          <p:spPr>
            <a:xfrm>
              <a:off x="1164208" y="952206"/>
              <a:ext cx="2613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летіти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E9C24B11-0322-4316-BDFF-F096548858BD}"/>
              </a:ext>
            </a:extLst>
          </p:cNvPr>
          <p:cNvGrpSpPr/>
          <p:nvPr/>
        </p:nvGrpSpPr>
        <p:grpSpPr>
          <a:xfrm>
            <a:off x="243840" y="236436"/>
            <a:ext cx="3048462" cy="4572693"/>
            <a:chOff x="786707" y="-826308"/>
            <a:chExt cx="3048462" cy="4572693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FCBB821-D5BE-4740-A904-33875A817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7197">
              <a:off x="24591" y="-64192"/>
              <a:ext cx="4572693" cy="30484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D3FBB5-33F0-41E1-B694-E7A004F35EED}"/>
                </a:ext>
              </a:extLst>
            </p:cNvPr>
            <p:cNvSpPr txBox="1"/>
            <p:nvPr/>
          </p:nvSpPr>
          <p:spPr>
            <a:xfrm>
              <a:off x="1309522" y="952207"/>
              <a:ext cx="166227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стіл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6CD0985D-4394-4CC3-AB95-583B8DE73FAB}"/>
              </a:ext>
            </a:extLst>
          </p:cNvPr>
          <p:cNvGrpSpPr/>
          <p:nvPr/>
        </p:nvGrpSpPr>
        <p:grpSpPr>
          <a:xfrm>
            <a:off x="2762075" y="398218"/>
            <a:ext cx="4037265" cy="5428774"/>
            <a:chOff x="261392" y="-827192"/>
            <a:chExt cx="3640566" cy="5117823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F77557A-7D83-441F-8EFE-D263CD114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23378">
              <a:off x="-477237" y="-88563"/>
              <a:ext cx="5117823" cy="364056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976DF8-7431-4FDB-90E8-1333D887BCAC}"/>
                </a:ext>
              </a:extLst>
            </p:cNvPr>
            <p:cNvSpPr txBox="1"/>
            <p:nvPr/>
          </p:nvSpPr>
          <p:spPr>
            <a:xfrm>
              <a:off x="422786" y="1297289"/>
              <a:ext cx="3424890" cy="783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маленький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AFCD0D6A-5FFA-4F4B-95E6-662F3FCC0B3E}"/>
              </a:ext>
            </a:extLst>
          </p:cNvPr>
          <p:cNvGrpSpPr/>
          <p:nvPr/>
        </p:nvGrpSpPr>
        <p:grpSpPr>
          <a:xfrm>
            <a:off x="5723230" y="-561827"/>
            <a:ext cx="3261645" cy="4892468"/>
            <a:chOff x="706443" y="-1116741"/>
            <a:chExt cx="3261645" cy="4892468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9285E706-7D61-4928-A5D4-1339A3B7F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976AF1-FF0A-42B2-B041-7DE054CCDC84}"/>
                </a:ext>
              </a:extLst>
            </p:cNvPr>
            <p:cNvSpPr txBox="1"/>
            <p:nvPr/>
          </p:nvSpPr>
          <p:spPr>
            <a:xfrm>
              <a:off x="1164208" y="952206"/>
              <a:ext cx="2613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школа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1A3BB21F-696B-49EC-894B-C02E21E17354}"/>
              </a:ext>
            </a:extLst>
          </p:cNvPr>
          <p:cNvGrpSpPr/>
          <p:nvPr/>
        </p:nvGrpSpPr>
        <p:grpSpPr>
          <a:xfrm>
            <a:off x="277944" y="133513"/>
            <a:ext cx="3196469" cy="4756715"/>
            <a:chOff x="743484" y="-1027408"/>
            <a:chExt cx="3196469" cy="4756715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B3C42013-59B8-498D-9ACD-A64C7A02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376">
              <a:off x="-49302" y="-234622"/>
              <a:ext cx="4756715" cy="317114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503577-76B3-49B4-BCC4-7EDEDE94312E}"/>
                </a:ext>
              </a:extLst>
            </p:cNvPr>
            <p:cNvSpPr txBox="1"/>
            <p:nvPr/>
          </p:nvSpPr>
          <p:spPr>
            <a:xfrm>
              <a:off x="1017089" y="1050897"/>
              <a:ext cx="29228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олівець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320FEC1B-7FF0-4ED5-AB20-207D707C2CFD}"/>
              </a:ext>
            </a:extLst>
          </p:cNvPr>
          <p:cNvGrpSpPr/>
          <p:nvPr/>
        </p:nvGrpSpPr>
        <p:grpSpPr>
          <a:xfrm>
            <a:off x="2890100" y="103442"/>
            <a:ext cx="4277342" cy="5428774"/>
            <a:chOff x="261392" y="-827192"/>
            <a:chExt cx="3857053" cy="5117823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78535E3-F5F7-4423-969E-CE598D460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23378">
              <a:off x="-477237" y="-88563"/>
              <a:ext cx="5117823" cy="364056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4006D0-E988-48CD-B250-BC23858A3046}"/>
                </a:ext>
              </a:extLst>
            </p:cNvPr>
            <p:cNvSpPr txBox="1"/>
            <p:nvPr/>
          </p:nvSpPr>
          <p:spPr>
            <a:xfrm>
              <a:off x="693555" y="1439927"/>
              <a:ext cx="3424890" cy="783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малювати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0AD63D9C-DCE7-4618-A19F-6B46AB8BE3DF}"/>
              </a:ext>
            </a:extLst>
          </p:cNvPr>
          <p:cNvGrpSpPr/>
          <p:nvPr/>
        </p:nvGrpSpPr>
        <p:grpSpPr>
          <a:xfrm>
            <a:off x="5851255" y="-856603"/>
            <a:ext cx="3261645" cy="4892468"/>
            <a:chOff x="706443" y="-1116741"/>
            <a:chExt cx="3261645" cy="4892468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3754AB7-40A5-4543-A096-BC667A468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5F90C69-F307-4562-BD4C-E738C170CDB5}"/>
                </a:ext>
              </a:extLst>
            </p:cNvPr>
            <p:cNvSpPr txBox="1"/>
            <p:nvPr/>
          </p:nvSpPr>
          <p:spPr>
            <a:xfrm>
              <a:off x="1164208" y="952206"/>
              <a:ext cx="2613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малюк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1F04F406-6405-4E83-9185-CED6415D72D0}"/>
              </a:ext>
            </a:extLst>
          </p:cNvPr>
          <p:cNvGrpSpPr/>
          <p:nvPr/>
        </p:nvGrpSpPr>
        <p:grpSpPr>
          <a:xfrm>
            <a:off x="223916" y="-135871"/>
            <a:ext cx="3196469" cy="4756715"/>
            <a:chOff x="743484" y="-1027408"/>
            <a:chExt cx="3196469" cy="4756715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848457E-02FD-4EAC-9170-CC57BCEA7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376">
              <a:off x="-49302" y="-234622"/>
              <a:ext cx="4756715" cy="317114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FAD6CB-1687-48AD-AE95-3D9481252F13}"/>
                </a:ext>
              </a:extLst>
            </p:cNvPr>
            <p:cNvSpPr txBox="1"/>
            <p:nvPr/>
          </p:nvSpPr>
          <p:spPr>
            <a:xfrm>
              <a:off x="1017089" y="1050897"/>
              <a:ext cx="29228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вулиця 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ABE84169-7F9F-4A09-B55E-9568DC582522}"/>
              </a:ext>
            </a:extLst>
          </p:cNvPr>
          <p:cNvGrpSpPr/>
          <p:nvPr/>
        </p:nvGrpSpPr>
        <p:grpSpPr>
          <a:xfrm>
            <a:off x="3170495" y="300976"/>
            <a:ext cx="4507802" cy="4450238"/>
            <a:chOff x="562955" y="-387018"/>
            <a:chExt cx="4064869" cy="4195336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52474B1-D5FF-463F-AF33-8B767B68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23378">
              <a:off x="-42536" y="218473"/>
              <a:ext cx="4195336" cy="298435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CD2DCC7-FEB2-44DE-9905-55435B6677C6}"/>
                </a:ext>
              </a:extLst>
            </p:cNvPr>
            <p:cNvSpPr txBox="1"/>
            <p:nvPr/>
          </p:nvSpPr>
          <p:spPr>
            <a:xfrm>
              <a:off x="1202934" y="1376713"/>
              <a:ext cx="3424890" cy="783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люди 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5D09CDBB-4769-4035-A900-6D51D63F6D0E}"/>
              </a:ext>
            </a:extLst>
          </p:cNvPr>
          <p:cNvGrpSpPr/>
          <p:nvPr/>
        </p:nvGrpSpPr>
        <p:grpSpPr>
          <a:xfrm>
            <a:off x="5797227" y="-1125987"/>
            <a:ext cx="3261645" cy="4892468"/>
            <a:chOff x="706443" y="-1116741"/>
            <a:chExt cx="3261645" cy="4892468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9CADC97-F3C5-49D7-B093-25BD96832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916FD5-316E-445C-937C-A8CF48DE7F1C}"/>
                </a:ext>
              </a:extLst>
            </p:cNvPr>
            <p:cNvSpPr txBox="1"/>
            <p:nvPr/>
          </p:nvSpPr>
          <p:spPr>
            <a:xfrm>
              <a:off x="1164208" y="952206"/>
              <a:ext cx="2613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гуляти</a:t>
              </a:r>
            </a:p>
          </p:txBody>
        </p:sp>
      </p:grp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ABC341E4-F90C-42E8-ADE4-CE05379DD246}"/>
              </a:ext>
            </a:extLst>
          </p:cNvPr>
          <p:cNvGrpSpPr/>
          <p:nvPr/>
        </p:nvGrpSpPr>
        <p:grpSpPr>
          <a:xfrm>
            <a:off x="253576" y="689984"/>
            <a:ext cx="3334715" cy="4756715"/>
            <a:chOff x="743484" y="-1027408"/>
            <a:chExt cx="3334715" cy="4756715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EF2709E-9EE7-44BC-9907-D444D6199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49349">
              <a:off x="-49302" y="-234622"/>
              <a:ext cx="4756715" cy="317114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501110-E3C3-4D1F-B57C-429E281379AE}"/>
                </a:ext>
              </a:extLst>
            </p:cNvPr>
            <p:cNvSpPr txBox="1"/>
            <p:nvPr/>
          </p:nvSpPr>
          <p:spPr>
            <a:xfrm>
              <a:off x="1155335" y="986703"/>
              <a:ext cx="29228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лопата 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60D40490-85D6-430B-8618-8C0AA7623CE4}"/>
              </a:ext>
            </a:extLst>
          </p:cNvPr>
          <p:cNvGrpSpPr/>
          <p:nvPr/>
        </p:nvGrpSpPr>
        <p:grpSpPr>
          <a:xfrm>
            <a:off x="3491320" y="684948"/>
            <a:ext cx="4218311" cy="4736110"/>
            <a:chOff x="638729" y="-812102"/>
            <a:chExt cx="3987416" cy="4879832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0836905-0101-4AA0-B19B-EBD605B3E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782">
              <a:off x="-309010" y="135637"/>
              <a:ext cx="4879832" cy="298435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0D58BF9-B89B-4EAD-AC56-9277A282D48C}"/>
                </a:ext>
              </a:extLst>
            </p:cNvPr>
            <p:cNvSpPr txBox="1"/>
            <p:nvPr/>
          </p:nvSpPr>
          <p:spPr>
            <a:xfrm>
              <a:off x="1201255" y="1222641"/>
              <a:ext cx="3424890" cy="856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земля 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8056554F-5D97-48ED-83FA-D13FD6EF7A47}"/>
              </a:ext>
            </a:extLst>
          </p:cNvPr>
          <p:cNvGrpSpPr/>
          <p:nvPr/>
        </p:nvGrpSpPr>
        <p:grpSpPr>
          <a:xfrm>
            <a:off x="5817748" y="-1009211"/>
            <a:ext cx="3261645" cy="4892468"/>
            <a:chOff x="706443" y="-1116741"/>
            <a:chExt cx="3261645" cy="4892468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4A413841-A5C9-4B11-9E11-331455F8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4106CF1-149F-4EA3-AE40-EE938504A416}"/>
                </a:ext>
              </a:extLst>
            </p:cNvPr>
            <p:cNvSpPr txBox="1"/>
            <p:nvPr/>
          </p:nvSpPr>
          <p:spPr>
            <a:xfrm>
              <a:off x="1164208" y="952206"/>
              <a:ext cx="2613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копати</a:t>
              </a:r>
            </a:p>
          </p:txBody>
        </p:sp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E0CC6D67-68B2-4A7C-8280-1603F19EB078}"/>
              </a:ext>
            </a:extLst>
          </p:cNvPr>
          <p:cNvGrpSpPr/>
          <p:nvPr/>
        </p:nvGrpSpPr>
        <p:grpSpPr>
          <a:xfrm>
            <a:off x="372462" y="-360312"/>
            <a:ext cx="3048462" cy="4572693"/>
            <a:chOff x="786707" y="-826308"/>
            <a:chExt cx="3048462" cy="4572693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8F6BB9A1-B1FB-4F49-A619-CE4F7E7B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7197">
              <a:off x="24591" y="-64192"/>
              <a:ext cx="4572693" cy="3048462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027BAF1-6231-4FF2-AB1D-FF002C238FE4}"/>
                </a:ext>
              </a:extLst>
            </p:cNvPr>
            <p:cNvSpPr txBox="1"/>
            <p:nvPr/>
          </p:nvSpPr>
          <p:spPr>
            <a:xfrm>
              <a:off x="1331414" y="1091699"/>
              <a:ext cx="169767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літак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373951DD-94AD-4E1D-B2B6-4E9CFF1967C7}"/>
              </a:ext>
            </a:extLst>
          </p:cNvPr>
          <p:cNvGrpSpPr/>
          <p:nvPr/>
        </p:nvGrpSpPr>
        <p:grpSpPr>
          <a:xfrm>
            <a:off x="2894864" y="212115"/>
            <a:ext cx="3852938" cy="4572693"/>
            <a:chOff x="240435" y="-826309"/>
            <a:chExt cx="3852938" cy="4572693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A441EF60-93F3-42B5-8C46-F4C15B597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23378">
              <a:off x="-225629" y="-360245"/>
              <a:ext cx="4572693" cy="3640566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8C6F919-9A07-419F-847F-0B6DC09D8680}"/>
                </a:ext>
              </a:extLst>
            </p:cNvPr>
            <p:cNvSpPr txBox="1"/>
            <p:nvPr/>
          </p:nvSpPr>
          <p:spPr>
            <a:xfrm>
              <a:off x="970329" y="1172196"/>
              <a:ext cx="312304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Лондон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607AFC0-4717-412B-9BA3-28985376D231}"/>
              </a:ext>
            </a:extLst>
          </p:cNvPr>
          <p:cNvGrpSpPr/>
          <p:nvPr/>
        </p:nvGrpSpPr>
        <p:grpSpPr>
          <a:xfrm>
            <a:off x="5851852" y="-1158575"/>
            <a:ext cx="3261645" cy="4892468"/>
            <a:chOff x="706443" y="-1116741"/>
            <a:chExt cx="3261645" cy="4892468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085D6BB-66F0-4D29-AC45-8180B25E0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1D265A5-ACD0-4D1F-829B-2F0248830164}"/>
                </a:ext>
              </a:extLst>
            </p:cNvPr>
            <p:cNvSpPr txBox="1"/>
            <p:nvPr/>
          </p:nvSpPr>
          <p:spPr>
            <a:xfrm>
              <a:off x="1164208" y="952206"/>
              <a:ext cx="2613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летіти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F37F7787-FB4C-43A8-A08F-675FC0EAA66A}"/>
              </a:ext>
            </a:extLst>
          </p:cNvPr>
          <p:cNvGrpSpPr/>
          <p:nvPr/>
        </p:nvGrpSpPr>
        <p:grpSpPr>
          <a:xfrm>
            <a:off x="152987" y="-432235"/>
            <a:ext cx="3048462" cy="4572693"/>
            <a:chOff x="786707" y="-826308"/>
            <a:chExt cx="3048462" cy="4572693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F1F9DE9-E758-45D5-8A28-96BB73AD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7197">
              <a:off x="24591" y="-64192"/>
              <a:ext cx="4572693" cy="304846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BD40867-0F50-47E6-9241-DB076863A425}"/>
                </a:ext>
              </a:extLst>
            </p:cNvPr>
            <p:cNvSpPr txBox="1"/>
            <p:nvPr/>
          </p:nvSpPr>
          <p:spPr>
            <a:xfrm>
              <a:off x="1580877" y="1188978"/>
              <a:ext cx="166227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стіл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F61A54B0-B135-4C50-9BA3-E8BFEFEC6DEA}"/>
              </a:ext>
            </a:extLst>
          </p:cNvPr>
          <p:cNvGrpSpPr/>
          <p:nvPr/>
        </p:nvGrpSpPr>
        <p:grpSpPr>
          <a:xfrm>
            <a:off x="2007187" y="867123"/>
            <a:ext cx="5428774" cy="3411063"/>
            <a:chOff x="-337395" y="245225"/>
            <a:chExt cx="4895346" cy="3215683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1D0919B8-FC35-4A6A-87EF-C22CE0716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74450">
              <a:off x="-337395" y="245225"/>
              <a:ext cx="4895346" cy="3215683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37E38DB-C880-4E1E-A74E-B6BE53D1AB48}"/>
                </a:ext>
              </a:extLst>
            </p:cNvPr>
            <p:cNvSpPr txBox="1"/>
            <p:nvPr/>
          </p:nvSpPr>
          <p:spPr>
            <a:xfrm>
              <a:off x="1092861" y="1408262"/>
              <a:ext cx="3424890" cy="783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cs typeface="Times New Roman" panose="02020603050405020304" pitchFamily="18" charset="0"/>
                </a:rPr>
                <a:t>пенал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92" name="Групувати 91">
            <a:extLst>
              <a:ext uri="{FF2B5EF4-FFF2-40B4-BE49-F238E27FC236}">
                <a16:creationId xmlns:a16="http://schemas.microsoft.com/office/drawing/2014/main" id="{63747D91-2360-4B22-B76D-A1D8FD25F2BE}"/>
              </a:ext>
            </a:extLst>
          </p:cNvPr>
          <p:cNvGrpSpPr/>
          <p:nvPr/>
        </p:nvGrpSpPr>
        <p:grpSpPr>
          <a:xfrm>
            <a:off x="5632377" y="-1230498"/>
            <a:ext cx="3261645" cy="4892468"/>
            <a:chOff x="706443" y="-1116741"/>
            <a:chExt cx="3261645" cy="4892468"/>
          </a:xfrm>
          <a:effectLst>
            <a:glow rad="50800">
              <a:schemeClr val="bg1">
                <a:alpha val="62000"/>
              </a:schemeClr>
            </a:glow>
          </a:effectLst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131ED1D-0829-4107-89C4-2F2657C93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86388" flipH="1">
              <a:off x="-108968" y="-301330"/>
              <a:ext cx="4892468" cy="326164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7775778-AEDF-4A4B-9A6F-526A34C7811C}"/>
                </a:ext>
              </a:extLst>
            </p:cNvPr>
            <p:cNvSpPr txBox="1"/>
            <p:nvPr/>
          </p:nvSpPr>
          <p:spPr>
            <a:xfrm>
              <a:off x="1164208" y="952206"/>
              <a:ext cx="261376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4800" dirty="0">
                  <a:ln>
                    <a:solidFill>
                      <a:schemeClr val="accent1"/>
                    </a:solidFill>
                  </a:ln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лежати</a:t>
              </a:r>
              <a:endParaRPr lang="uk-UA" sz="4800" dirty="0">
                <a:ln>
                  <a:solidFill>
                    <a:schemeClr val="accent1"/>
                  </a:solidFill>
                </a:ln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974889-B584-4891-9B8D-2D42E2F09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5586" y1="33984" x2="57910" y2="37402"/>
                        <a14:backgroundMark x1="23047" y1="33594" x2="37988" y2="31836"/>
                        <a14:backgroundMark x1="37988" y1="31836" x2="40234" y2="31934"/>
                        <a14:backgroundMark x1="40234" y1="30664" x2="59961" y2="30664"/>
                        <a14:backgroundMark x1="49512" y1="29395" x2="69629" y2="31055"/>
                        <a14:backgroundMark x1="69629" y1="31055" x2="70508" y2="31543"/>
                        <a14:backgroundMark x1="57422" y1="33984" x2="73828" y2="34863"/>
                        <a14:backgroundMark x1="59961" y1="38672" x2="72949" y2="38184"/>
                        <a14:backgroundMark x1="76367" y1="31934" x2="83105" y2="33203"/>
                        <a14:backgroundMark x1="78418" y1="27734" x2="86816" y2="29785"/>
                        <a14:backgroundMark x1="88965" y1="32324" x2="87695" y2="27344"/>
                        <a14:backgroundMark x1="87695" y1="35742" x2="87695" y2="35742"/>
                        <a14:backgroundMark x1="88086" y1="35742" x2="88086" y2="35742"/>
                        <a14:backgroundMark x1="87305" y1="36133" x2="85449" y2="22656"/>
                        <a14:backgroundMark x1="85449" y1="22656" x2="85156" y2="22656"/>
                        <a14:backgroundMark x1="12109" y1="32715" x2="16504" y2="21191"/>
                        <a14:backgroundMark x1="16504" y1="21191" x2="23047" y2="24805"/>
                        <a14:backgroundMark x1="12109" y1="35254" x2="12109" y2="35254"/>
                        <a14:backgroundMark x1="12988" y1="35254" x2="15039" y2="36523"/>
                        <a14:backgroundMark x1="15039" y1="33594" x2="21777" y2="34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87" y="3418591"/>
            <a:ext cx="3959629" cy="395962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5E69077B-3E57-436D-8665-EE0D761AF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070" y="3213996"/>
            <a:ext cx="3231903" cy="323190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1E5A59A-B5C4-4FF1-A367-E117BCB821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" y="5931451"/>
            <a:ext cx="837055" cy="7243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2593E06-13B1-4D7B-8B1D-DDDA740359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30" y="208306"/>
            <a:ext cx="3661390" cy="366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3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23256 0.4620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2310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01679 0.290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1453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15508 0.514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256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22136 0.4284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2141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00729 0.3201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599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20274 0.4729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2363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1763 0.3752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1875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-0.05117 0.2756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1377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18802 0.5240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2620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1763 0.37523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1875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0.01054 0.2791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1395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8802 0.52408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26204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13933 0.2652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13264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3151 0.2481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1240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18802 0.52407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2620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19284 0.41782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0880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221 0.36158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8079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15508 0.51412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25694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2000" fill="hold"/>
                                        <p:tgtEl>
                                          <p:spTgt spid="8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1563 0.4831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24144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9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0.03073 0.4398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21991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3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22005 0.52385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26181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7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E221B4A-2B0C-4238-8D8A-9B74E5F0CCDC}"/>
</file>

<file path=customXml/itemProps2.xml><?xml version="1.0" encoding="utf-8"?>
<ds:datastoreItem xmlns:ds="http://schemas.openxmlformats.org/officeDocument/2006/customXml" ds:itemID="{6145016A-AAB0-414C-A153-BF9106E80E77}"/>
</file>

<file path=customXml/itemProps3.xml><?xml version="1.0" encoding="utf-8"?>
<ds:datastoreItem xmlns:ds="http://schemas.openxmlformats.org/officeDocument/2006/customXml" ds:itemID="{A5526A0A-57D5-42DD-B0F6-CE76EC8F763C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21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8</cp:revision>
  <dcterms:created xsi:type="dcterms:W3CDTF">2025-11-19T13:31:21Z</dcterms:created>
  <dcterms:modified xsi:type="dcterms:W3CDTF">2025-11-20T09:28:45Z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