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4660"/>
  </p:normalViewPr>
  <p:slideViewPr>
    <p:cSldViewPr snapToGrid="0">
      <p:cViewPr>
        <p:scale>
          <a:sx n="62" d="100"/>
          <a:sy n="62" d="100"/>
        </p:scale>
        <p:origin x="1229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C99E75-A13C-4DBA-9B1B-1CD11963E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083A2804-81DD-4625-A942-3F91EFCF8F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761C902-9FDB-4FE9-AA9E-18B6B66CB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B063-2D2A-4991-81D8-4AAF289A1C3E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142C6B3-BCED-46CA-A267-105D1781A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60406E7-5C35-455D-BD26-513B125D0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C420-F5AC-4DEF-A6DB-6B3DAF15350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0053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A725B2-DB30-4059-86D1-18747558D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CACE361-CCB3-4501-B5DB-5D51571486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41DCE85-F6D9-462F-A01E-94648DF07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B063-2D2A-4991-81D8-4AAF289A1C3E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1B5D959-D43B-42FB-B266-D1C19D150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6D6B4F2-3B2B-4186-BBA0-A14A8AA26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C420-F5AC-4DEF-A6DB-6B3DAF15350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1973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19E10B4-0D53-4F04-A591-D812550BD9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D42EAB3-C904-4CE4-9CDF-3526F35742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3310D1-5CAD-41E5-8C6D-4FD51FA6B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B063-2D2A-4991-81D8-4AAF289A1C3E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45BC04B-83CE-455F-AE70-F8EC8446D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3E502A5-39E4-4561-9480-67258F515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C420-F5AC-4DEF-A6DB-6B3DAF15350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6286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6E5641-66AC-4903-B99C-BDFB1DAF3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60B9C1A-282A-4DFA-93B2-1EB68BF25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765F928-EBD7-4952-9890-03508E324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B063-2D2A-4991-81D8-4AAF289A1C3E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C38DA93-3F20-4E49-8F58-326225ABF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0AB43E1-04A5-498E-8173-B79368B70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C420-F5AC-4DEF-A6DB-6B3DAF15350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224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EA6011-2B34-48AD-9929-BBBF023AC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D767699-6935-486D-8595-A5BB36A8B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0FB1143-7278-4A85-8C7B-62A57B1F2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B063-2D2A-4991-81D8-4AAF289A1C3E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78721FA-DB2A-484C-90B3-BA97AD841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9B430CF-862D-44EE-B490-CDB89F3EE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C420-F5AC-4DEF-A6DB-6B3DAF15350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4804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331044-E29E-4E5A-9BC3-F612CF407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D65B394-30EF-4546-85F0-1856541B4F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85D4743-8376-4539-81FB-78BC15C7A4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79B538B-E3E3-48A7-A264-77DC0A5A2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B063-2D2A-4991-81D8-4AAF289A1C3E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D7667A1-B62D-4D80-9C6D-6E97BDCCA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BE5D5F2-A955-4D73-AB63-668830574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C420-F5AC-4DEF-A6DB-6B3DAF15350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6963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BC1F5D-A584-4919-9237-26ECFEC14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29264BD-55ED-494E-B949-BEFDFCC7B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A0B1772-9AC6-469B-A356-6D5D61E43E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95D01B8-F985-4E61-A590-810834D85C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0E4E2E6-8CA0-46C9-98B9-531A39D87F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E124F1F-EEDE-4A32-B468-3620C72F9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B063-2D2A-4991-81D8-4AAF289A1C3E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B1C4D38-05DC-4E8B-A642-655E950E7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58ED861-A682-42F9-A362-16282BD51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C420-F5AC-4DEF-A6DB-6B3DAF15350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9451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325529-634C-43E8-AEC4-C91F34DD1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FB8DD98-6B5B-46C8-AE3C-99A5E0531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B063-2D2A-4991-81D8-4AAF289A1C3E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A25DCBE-445E-4106-8F2E-0ECDB8CC2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3EB37AB-020D-47B2-B164-B562B4D2C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C420-F5AC-4DEF-A6DB-6B3DAF15350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6137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8FB1A8E9-3CE4-46C3-8C62-0617B2ED0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B063-2D2A-4991-81D8-4AAF289A1C3E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20D1F0E-CF81-4112-A6DF-7D396098D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E59210A-6F53-4D18-B903-96C060425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C420-F5AC-4DEF-A6DB-6B3DAF15350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5926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B79C82-377D-4FB2-A39C-0D6C948C9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B847E0F-5F0C-4357-86D4-4B814CEDE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3A81A65-416F-4C57-AD9A-56F93D8DB7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957C0F9-7A92-475B-B073-03B64DB7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B063-2D2A-4991-81D8-4AAF289A1C3E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5F3FFE3-1723-418E-A85D-F220C1E41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915FF0-FFE4-479A-9046-57F4CD580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C420-F5AC-4DEF-A6DB-6B3DAF15350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4893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9B3D83-8880-4591-8317-C61F922EA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B5AC66E6-B0AF-4039-88B3-915B6B09F2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180DEE4-A38C-4A47-862B-07B236F03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7905E34-E477-48BD-9CB6-38D7828DB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B063-2D2A-4991-81D8-4AAF289A1C3E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9D71857-3940-4A36-B05B-D9BEDD85E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AF08CFB-3B99-4E73-9844-2772679AB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C420-F5AC-4DEF-A6DB-6B3DAF15350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2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76526C6-B701-4997-9977-CB39C8752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2EF23E6-5FCD-4635-92DA-AE3E13F8C2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10A66A0-C487-43C9-9198-13184D3612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1B063-2D2A-4991-81D8-4AAF289A1C3E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CFE96B6-8E44-48B4-BF61-CA05E1A9C8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D08B38-EF85-442C-8568-A59633DF99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8C420-F5AC-4DEF-A6DB-6B3DAF15350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7778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B700EE92-9E66-4CD0-9504-9DD5060AE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8" y="-78826"/>
            <a:ext cx="12192000" cy="6940891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4F088F59-37F3-45E3-AE20-FD342D1ECC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070" y="3213996"/>
            <a:ext cx="3231903" cy="32319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0B2CA0-D0D0-4AA6-95A1-C3A0CE9575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288" y="3367640"/>
            <a:ext cx="3959629" cy="3959629"/>
          </a:xfrm>
          <a:prstGeom prst="rect">
            <a:avLst/>
          </a:prstGeom>
        </p:spPr>
      </p:pic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FF23BDDE-4A76-45FD-BBE6-EDAEF3AB6D05}"/>
              </a:ext>
            </a:extLst>
          </p:cNvPr>
          <p:cNvGrpSpPr/>
          <p:nvPr/>
        </p:nvGrpSpPr>
        <p:grpSpPr>
          <a:xfrm>
            <a:off x="134992" y="-160678"/>
            <a:ext cx="3048462" cy="4572693"/>
            <a:chOff x="668123" y="-799053"/>
            <a:chExt cx="3048462" cy="4572693"/>
          </a:xfrm>
          <a:effectLst>
            <a:glow rad="63500">
              <a:schemeClr val="bg1">
                <a:alpha val="62000"/>
              </a:schemeClr>
            </a:glow>
          </a:effectLst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3CCC016-1691-4377-963F-A092CB10F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915788">
              <a:off x="-93993" y="-36937"/>
              <a:ext cx="4572693" cy="304846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CA72723-0E18-48A3-A549-42BC57BFFD77}"/>
                </a:ext>
              </a:extLst>
            </p:cNvPr>
            <p:cNvSpPr txBox="1"/>
            <p:nvPr/>
          </p:nvSpPr>
          <p:spPr>
            <a:xfrm>
              <a:off x="1145207" y="1091699"/>
              <a:ext cx="214209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4800" dirty="0" err="1">
                  <a:ln>
                    <a:solidFill>
                      <a:schemeClr val="accent1"/>
                    </a:solidFill>
                  </a:ln>
                  <a:effectLst>
                    <a:glow rad="127000">
                      <a:schemeClr val="bg1"/>
                    </a:glow>
                  </a:effectLst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улица</a:t>
              </a:r>
              <a:endParaRPr lang="uk-UA" sz="4800" dirty="0">
                <a:ln>
                  <a:solidFill>
                    <a:schemeClr val="accent1"/>
                  </a:solidFill>
                </a:ln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73CC62BD-28C8-4378-8C0F-E4F65791CC7F}"/>
              </a:ext>
            </a:extLst>
          </p:cNvPr>
          <p:cNvGrpSpPr/>
          <p:nvPr/>
        </p:nvGrpSpPr>
        <p:grpSpPr>
          <a:xfrm>
            <a:off x="3113349" y="536249"/>
            <a:ext cx="3515567" cy="4572693"/>
            <a:chOff x="577806" y="-674554"/>
            <a:chExt cx="3515567" cy="4572693"/>
          </a:xfrm>
          <a:effectLst>
            <a:glow rad="63500">
              <a:schemeClr val="bg1">
                <a:alpha val="62000"/>
              </a:schemeClr>
            </a:glow>
          </a:effectLst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B9CE052A-6DF7-49CA-9073-BAE2095F0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05121">
              <a:off x="-281957" y="185209"/>
              <a:ext cx="4572693" cy="285316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79E42C0-91E2-422C-9061-0F8F3BFEA83C}"/>
                </a:ext>
              </a:extLst>
            </p:cNvPr>
            <p:cNvSpPr txBox="1"/>
            <p:nvPr/>
          </p:nvSpPr>
          <p:spPr>
            <a:xfrm>
              <a:off x="970329" y="1172196"/>
              <a:ext cx="312304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4800" dirty="0">
                  <a:ln>
                    <a:solidFill>
                      <a:schemeClr val="accent1"/>
                    </a:solidFill>
                  </a:ln>
                  <a:effectLst>
                    <a:glow rad="127000">
                      <a:schemeClr val="bg1"/>
                    </a:glow>
                  </a:effectLst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люди</a:t>
              </a:r>
              <a:endParaRPr lang="uk-UA" sz="4800" dirty="0">
                <a:ln>
                  <a:solidFill>
                    <a:schemeClr val="accent1"/>
                  </a:solidFill>
                </a:ln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54A3AB0E-7FCD-464C-809C-2EFB5827998C}"/>
              </a:ext>
            </a:extLst>
          </p:cNvPr>
          <p:cNvGrpSpPr/>
          <p:nvPr/>
        </p:nvGrpSpPr>
        <p:grpSpPr>
          <a:xfrm>
            <a:off x="5732966" y="-986196"/>
            <a:ext cx="3261645" cy="4892468"/>
            <a:chOff x="706443" y="-1116741"/>
            <a:chExt cx="3261645" cy="4892468"/>
          </a:xfrm>
          <a:effectLst>
            <a:glow rad="63500">
              <a:schemeClr val="bg1">
                <a:alpha val="62000"/>
              </a:schemeClr>
            </a:glow>
          </a:effectLst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C451F1E1-04F3-4DF3-A0C8-82162FB3B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86388" flipH="1">
              <a:off x="-108968" y="-301330"/>
              <a:ext cx="4892468" cy="326164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A66185-7C65-430B-8CF6-0988E4593873}"/>
                </a:ext>
              </a:extLst>
            </p:cNvPr>
            <p:cNvSpPr txBox="1"/>
            <p:nvPr/>
          </p:nvSpPr>
          <p:spPr>
            <a:xfrm>
              <a:off x="1338656" y="1038398"/>
              <a:ext cx="261376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4800" dirty="0" err="1">
                  <a:ln>
                    <a:solidFill>
                      <a:schemeClr val="accent1"/>
                    </a:solidFill>
                  </a:ln>
                  <a:effectLst>
                    <a:glow rad="127000">
                      <a:schemeClr val="bg1"/>
                    </a:glow>
                  </a:effectLst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гулять</a:t>
              </a:r>
              <a:endParaRPr lang="uk-UA" sz="4800" dirty="0">
                <a:ln>
                  <a:solidFill>
                    <a:schemeClr val="accent1"/>
                  </a:solidFill>
                </a:ln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id="{E9C24B11-0322-4316-BDFF-F096548858BD}"/>
              </a:ext>
            </a:extLst>
          </p:cNvPr>
          <p:cNvGrpSpPr/>
          <p:nvPr/>
        </p:nvGrpSpPr>
        <p:grpSpPr>
          <a:xfrm>
            <a:off x="69182" y="-363938"/>
            <a:ext cx="3048462" cy="4572693"/>
            <a:chOff x="786707" y="-826308"/>
            <a:chExt cx="3048462" cy="4572693"/>
          </a:xfrm>
          <a:effectLst>
            <a:glow rad="63500">
              <a:schemeClr val="bg1">
                <a:alpha val="62000"/>
              </a:schemeClr>
            </a:glow>
          </a:effectLst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BFCBB821-D5BE-4740-A904-33875A817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87197">
              <a:off x="24591" y="-64192"/>
              <a:ext cx="4572693" cy="304846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7D3FBB5-33F0-41E1-B694-E7A004F35EED}"/>
                </a:ext>
              </a:extLst>
            </p:cNvPr>
            <p:cNvSpPr txBox="1"/>
            <p:nvPr/>
          </p:nvSpPr>
          <p:spPr>
            <a:xfrm>
              <a:off x="1431015" y="1044540"/>
              <a:ext cx="166227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4800" dirty="0" err="1">
                  <a:ln>
                    <a:solidFill>
                      <a:schemeClr val="accent1"/>
                    </a:solidFill>
                  </a:ln>
                  <a:effectLst>
                    <a:glow rad="127000">
                      <a:schemeClr val="bg1"/>
                    </a:glow>
                  </a:effectLst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стол</a:t>
              </a:r>
              <a:endParaRPr lang="uk-UA" sz="4800" dirty="0">
                <a:ln>
                  <a:solidFill>
                    <a:schemeClr val="accent1"/>
                  </a:solidFill>
                </a:ln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" name="Групувати 22">
            <a:extLst>
              <a:ext uri="{FF2B5EF4-FFF2-40B4-BE49-F238E27FC236}">
                <a16:creationId xmlns:a16="http://schemas.microsoft.com/office/drawing/2014/main" id="{6CD0985D-4394-4CC3-AB95-583B8DE73FAB}"/>
              </a:ext>
            </a:extLst>
          </p:cNvPr>
          <p:cNvGrpSpPr/>
          <p:nvPr/>
        </p:nvGrpSpPr>
        <p:grpSpPr>
          <a:xfrm>
            <a:off x="2571886" y="-587952"/>
            <a:ext cx="4179611" cy="5815195"/>
            <a:chOff x="247387" y="-1190890"/>
            <a:chExt cx="3768925" cy="5482110"/>
          </a:xfrm>
          <a:effectLst>
            <a:glow rad="63500">
              <a:schemeClr val="bg1">
                <a:alpha val="62000"/>
              </a:schemeClr>
            </a:glow>
          </a:effectLst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4F77557A-7D83-441F-8EFE-D263CD114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923378">
              <a:off x="-673385" y="-270118"/>
              <a:ext cx="5482110" cy="364056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0976DF8-7431-4FDB-90E8-1333D887BCAC}"/>
                </a:ext>
              </a:extLst>
            </p:cNvPr>
            <p:cNvSpPr txBox="1"/>
            <p:nvPr/>
          </p:nvSpPr>
          <p:spPr>
            <a:xfrm>
              <a:off x="591422" y="1341373"/>
              <a:ext cx="342489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4800" dirty="0">
                  <a:ln>
                    <a:solidFill>
                      <a:schemeClr val="accent1"/>
                    </a:solidFill>
                  </a:ln>
                  <a:effectLst>
                    <a:glow rad="127000">
                      <a:schemeClr val="bg1"/>
                    </a:glow>
                  </a:effectLst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маленький</a:t>
              </a:r>
              <a:endParaRPr lang="uk-UA" sz="4800" dirty="0">
                <a:ln>
                  <a:solidFill>
                    <a:schemeClr val="accent1"/>
                  </a:solidFill>
                </a:ln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26" name="Групувати 25">
            <a:extLst>
              <a:ext uri="{FF2B5EF4-FFF2-40B4-BE49-F238E27FC236}">
                <a16:creationId xmlns:a16="http://schemas.microsoft.com/office/drawing/2014/main" id="{AFCD0D6A-5FFA-4F4B-95E6-662F3FCC0B3E}"/>
              </a:ext>
            </a:extLst>
          </p:cNvPr>
          <p:cNvGrpSpPr/>
          <p:nvPr/>
        </p:nvGrpSpPr>
        <p:grpSpPr>
          <a:xfrm>
            <a:off x="5548572" y="-1162201"/>
            <a:ext cx="3317989" cy="4892468"/>
            <a:chOff x="706443" y="-1116741"/>
            <a:chExt cx="3317989" cy="4892468"/>
          </a:xfrm>
          <a:effectLst>
            <a:glow rad="63500">
              <a:schemeClr val="bg1">
                <a:alpha val="62000"/>
              </a:schemeClr>
            </a:glow>
          </a:effectLst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9285E706-7D61-4928-A5D4-1339A3B7F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86388" flipH="1">
              <a:off x="-108968" y="-301330"/>
              <a:ext cx="4892468" cy="326164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6976AF1-FF0A-42B2-B041-7DE054CCDC84}"/>
                </a:ext>
              </a:extLst>
            </p:cNvPr>
            <p:cNvSpPr txBox="1"/>
            <p:nvPr/>
          </p:nvSpPr>
          <p:spPr>
            <a:xfrm>
              <a:off x="1410668" y="1017791"/>
              <a:ext cx="261376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4800" dirty="0">
                  <a:ln>
                    <a:solidFill>
                      <a:schemeClr val="accent1"/>
                    </a:solidFill>
                  </a:ln>
                  <a:effectLst>
                    <a:glow rad="127000">
                      <a:schemeClr val="bg1"/>
                    </a:glow>
                  </a:effectLst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школа</a:t>
              </a:r>
              <a:endParaRPr lang="uk-UA" sz="4800" dirty="0">
                <a:ln>
                  <a:solidFill>
                    <a:schemeClr val="accent1"/>
                  </a:solidFill>
                </a:ln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29" name="Групувати 28">
            <a:extLst>
              <a:ext uri="{FF2B5EF4-FFF2-40B4-BE49-F238E27FC236}">
                <a16:creationId xmlns:a16="http://schemas.microsoft.com/office/drawing/2014/main" id="{1A3BB21F-696B-49EC-894B-C02E21E17354}"/>
              </a:ext>
            </a:extLst>
          </p:cNvPr>
          <p:cNvGrpSpPr/>
          <p:nvPr/>
        </p:nvGrpSpPr>
        <p:grpSpPr>
          <a:xfrm>
            <a:off x="87648" y="-326192"/>
            <a:ext cx="3458185" cy="5187278"/>
            <a:chOff x="671454" y="-1326927"/>
            <a:chExt cx="3458185" cy="5187278"/>
          </a:xfrm>
          <a:effectLst>
            <a:glow rad="63500">
              <a:schemeClr val="bg1">
                <a:alpha val="62000"/>
              </a:schemeClr>
            </a:glow>
          </a:effectLst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B3C42013-59B8-498D-9ACD-A64C7A023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112376">
              <a:off x="-193092" y="-462381"/>
              <a:ext cx="5187278" cy="345818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8503577-76B3-49B4-BCC4-7EDEDE94312E}"/>
                </a:ext>
              </a:extLst>
            </p:cNvPr>
            <p:cNvSpPr txBox="1"/>
            <p:nvPr/>
          </p:nvSpPr>
          <p:spPr>
            <a:xfrm>
              <a:off x="1017089" y="1050897"/>
              <a:ext cx="292286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4800" dirty="0" err="1">
                  <a:ln>
                    <a:solidFill>
                      <a:schemeClr val="accent1"/>
                    </a:solidFill>
                  </a:ln>
                  <a:effectLst>
                    <a:glow rad="127000">
                      <a:schemeClr val="bg1"/>
                    </a:glow>
                  </a:effectLst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ландыш</a:t>
              </a:r>
              <a:endParaRPr lang="uk-UA" sz="4800" dirty="0">
                <a:ln>
                  <a:solidFill>
                    <a:schemeClr val="accent1"/>
                  </a:solidFill>
                </a:ln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320FEC1B-7FF0-4ED5-AB20-207D707C2CFD}"/>
              </a:ext>
            </a:extLst>
          </p:cNvPr>
          <p:cNvGrpSpPr/>
          <p:nvPr/>
        </p:nvGrpSpPr>
        <p:grpSpPr>
          <a:xfrm>
            <a:off x="2963079" y="-89553"/>
            <a:ext cx="4471773" cy="5428774"/>
            <a:chOff x="433845" y="-858122"/>
            <a:chExt cx="4032380" cy="5117823"/>
          </a:xfrm>
          <a:effectLst>
            <a:glow rad="63500">
              <a:schemeClr val="bg1">
                <a:alpha val="62000"/>
              </a:schemeClr>
            </a:glow>
          </a:effectLst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178535E3-F5F7-4423-969E-CE598D460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923378">
              <a:off x="-579307" y="155030"/>
              <a:ext cx="5117823" cy="3091519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F4006D0-E988-48CD-B250-BC23858A3046}"/>
                </a:ext>
              </a:extLst>
            </p:cNvPr>
            <p:cNvSpPr txBox="1"/>
            <p:nvPr/>
          </p:nvSpPr>
          <p:spPr>
            <a:xfrm>
              <a:off x="1041335" y="1368948"/>
              <a:ext cx="3424890" cy="7833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4800" dirty="0" err="1">
                  <a:ln>
                    <a:solidFill>
                      <a:schemeClr val="accent1"/>
                    </a:solidFill>
                  </a:ln>
                  <a:effectLst>
                    <a:glow rad="127000">
                      <a:schemeClr val="bg1"/>
                    </a:glow>
                  </a:effectLst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белый</a:t>
              </a:r>
              <a:endParaRPr lang="uk-UA" sz="4800" dirty="0">
                <a:ln>
                  <a:solidFill>
                    <a:schemeClr val="accent1"/>
                  </a:solidFill>
                </a:ln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0AD63D9C-DCE7-4618-A19F-6B46AB8BE3DF}"/>
              </a:ext>
            </a:extLst>
          </p:cNvPr>
          <p:cNvGrpSpPr/>
          <p:nvPr/>
        </p:nvGrpSpPr>
        <p:grpSpPr>
          <a:xfrm>
            <a:off x="5927623" y="-733237"/>
            <a:ext cx="3299322" cy="4500426"/>
            <a:chOff x="901077" y="-833189"/>
            <a:chExt cx="3299322" cy="4500426"/>
          </a:xfrm>
          <a:effectLst>
            <a:glow rad="63500">
              <a:schemeClr val="bg1">
                <a:alpha val="62000"/>
              </a:schemeClr>
            </a:glow>
          </a:effectLst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43754AB7-40A5-4543-A096-BC667A468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86388" flipH="1">
              <a:off x="151006" y="-83118"/>
              <a:ext cx="4500426" cy="300028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5F90C69-F307-4562-BD4C-E738C170CDB5}"/>
                </a:ext>
              </a:extLst>
            </p:cNvPr>
            <p:cNvSpPr txBox="1"/>
            <p:nvPr/>
          </p:nvSpPr>
          <p:spPr>
            <a:xfrm>
              <a:off x="1586635" y="940931"/>
              <a:ext cx="261376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5400" dirty="0">
                  <a:ln>
                    <a:solidFill>
                      <a:schemeClr val="accent1"/>
                    </a:solidFill>
                  </a:ln>
                  <a:effectLst>
                    <a:glow rad="127000">
                      <a:schemeClr val="bg1"/>
                    </a:glow>
                  </a:effectLst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лес</a:t>
              </a:r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1F04F406-6405-4E83-9185-CED6415D72D0}"/>
              </a:ext>
            </a:extLst>
          </p:cNvPr>
          <p:cNvGrpSpPr/>
          <p:nvPr/>
        </p:nvGrpSpPr>
        <p:grpSpPr>
          <a:xfrm>
            <a:off x="19387" y="-399796"/>
            <a:ext cx="3650270" cy="5475406"/>
            <a:chOff x="634102" y="-1320592"/>
            <a:chExt cx="3650270" cy="5475406"/>
          </a:xfrm>
          <a:effectLst>
            <a:glow rad="63500">
              <a:schemeClr val="bg1">
                <a:alpha val="62000"/>
              </a:schemeClr>
            </a:glow>
          </a:effectLst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B848457E-02FD-4EAC-9170-CC57BCEA7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112376">
              <a:off x="-278466" y="-408024"/>
              <a:ext cx="5475406" cy="3650270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CFAD6CB-1687-48AD-AE95-3D9481252F13}"/>
                </a:ext>
              </a:extLst>
            </p:cNvPr>
            <p:cNvSpPr txBox="1"/>
            <p:nvPr/>
          </p:nvSpPr>
          <p:spPr>
            <a:xfrm>
              <a:off x="1017089" y="1050897"/>
              <a:ext cx="292286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4800" dirty="0" err="1">
                  <a:ln>
                    <a:solidFill>
                      <a:schemeClr val="accent1"/>
                    </a:solidFill>
                  </a:ln>
                  <a:effectLst>
                    <a:glow rad="127000">
                      <a:schemeClr val="bg1"/>
                    </a:glow>
                  </a:effectLst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ласточка</a:t>
              </a:r>
              <a:endParaRPr lang="uk-UA" sz="4800" dirty="0">
                <a:ln>
                  <a:solidFill>
                    <a:schemeClr val="accent1"/>
                  </a:solidFill>
                </a:ln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ABE84169-7F9F-4A09-B55E-9568DC582522}"/>
              </a:ext>
            </a:extLst>
          </p:cNvPr>
          <p:cNvGrpSpPr/>
          <p:nvPr/>
        </p:nvGrpSpPr>
        <p:grpSpPr>
          <a:xfrm>
            <a:off x="2431082" y="946560"/>
            <a:ext cx="5069254" cy="3451415"/>
            <a:chOff x="-18006" y="194005"/>
            <a:chExt cx="4571154" cy="3253724"/>
          </a:xfrm>
          <a:effectLst>
            <a:glow rad="63500">
              <a:schemeClr val="bg1">
                <a:alpha val="62000"/>
              </a:schemeClr>
            </a:glow>
          </a:effectLst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752474B1-D5FF-463F-AF33-8B767B68F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77676">
              <a:off x="-18006" y="194005"/>
              <a:ext cx="4184981" cy="3253724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CD2DCC7-FEB2-44DE-9905-55435B6677C6}"/>
                </a:ext>
              </a:extLst>
            </p:cNvPr>
            <p:cNvSpPr txBox="1"/>
            <p:nvPr/>
          </p:nvSpPr>
          <p:spPr>
            <a:xfrm>
              <a:off x="1128258" y="1362922"/>
              <a:ext cx="3424890" cy="7833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4800" dirty="0" err="1">
                  <a:ln>
                    <a:solidFill>
                      <a:schemeClr val="accent1"/>
                    </a:solidFill>
                  </a:ln>
                  <a:effectLst>
                    <a:glow rad="127000">
                      <a:schemeClr val="bg1"/>
                    </a:glow>
                  </a:effectLst>
                  <a:latin typeface="Comic Sans MS" panose="030F0702030302020204" pitchFamily="66" charset="0"/>
                  <a:cs typeface="Times New Roman" panose="02020603050405020304" pitchFamily="18" charset="0"/>
                </a:rPr>
                <a:t>облака</a:t>
              </a:r>
              <a:endParaRPr lang="uk-UA" sz="4800" dirty="0">
                <a:ln>
                  <a:solidFill>
                    <a:schemeClr val="accent1"/>
                  </a:solidFill>
                </a:ln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44" name="Групувати 43">
            <a:extLst>
              <a:ext uri="{FF2B5EF4-FFF2-40B4-BE49-F238E27FC236}">
                <a16:creationId xmlns:a16="http://schemas.microsoft.com/office/drawing/2014/main" id="{5D09CDBB-4769-4035-A900-6D51D63F6D0E}"/>
              </a:ext>
            </a:extLst>
          </p:cNvPr>
          <p:cNvGrpSpPr/>
          <p:nvPr/>
        </p:nvGrpSpPr>
        <p:grpSpPr>
          <a:xfrm>
            <a:off x="5702080" y="-1096728"/>
            <a:ext cx="3275040" cy="4892468"/>
            <a:chOff x="706443" y="-1116741"/>
            <a:chExt cx="3275040" cy="4892468"/>
          </a:xfrm>
          <a:effectLst>
            <a:glow rad="63500">
              <a:schemeClr val="bg1">
                <a:alpha val="62000"/>
              </a:schemeClr>
            </a:glow>
          </a:effectLst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59CADC97-F3C5-49D7-B093-25BD96832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86388" flipH="1">
              <a:off x="-108968" y="-301330"/>
              <a:ext cx="4892468" cy="326164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E916FD5-316E-445C-937C-A8CF48DE7F1C}"/>
                </a:ext>
              </a:extLst>
            </p:cNvPr>
            <p:cNvSpPr txBox="1"/>
            <p:nvPr/>
          </p:nvSpPr>
          <p:spPr>
            <a:xfrm>
              <a:off x="1367719" y="1043063"/>
              <a:ext cx="261376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4800" dirty="0" err="1">
                  <a:ln>
                    <a:solidFill>
                      <a:schemeClr val="accent1"/>
                    </a:solidFill>
                  </a:ln>
                  <a:effectLst>
                    <a:glow rad="127000">
                      <a:schemeClr val="bg1"/>
                    </a:glow>
                  </a:effectLst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лететь</a:t>
              </a:r>
              <a:endParaRPr lang="uk-UA" sz="4800" dirty="0">
                <a:ln>
                  <a:solidFill>
                    <a:schemeClr val="accent1"/>
                  </a:solidFill>
                </a:ln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Групувати 46">
            <a:extLst>
              <a:ext uri="{FF2B5EF4-FFF2-40B4-BE49-F238E27FC236}">
                <a16:creationId xmlns:a16="http://schemas.microsoft.com/office/drawing/2014/main" id="{ABC341E4-F90C-42E8-ADE4-CE05379DD246}"/>
              </a:ext>
            </a:extLst>
          </p:cNvPr>
          <p:cNvGrpSpPr/>
          <p:nvPr/>
        </p:nvGrpSpPr>
        <p:grpSpPr>
          <a:xfrm>
            <a:off x="280929" y="481527"/>
            <a:ext cx="3334715" cy="4756715"/>
            <a:chOff x="743484" y="-1027408"/>
            <a:chExt cx="3334715" cy="4756715"/>
          </a:xfrm>
          <a:effectLst>
            <a:glow rad="63500">
              <a:schemeClr val="bg1">
                <a:alpha val="62000"/>
              </a:schemeClr>
            </a:glow>
          </a:effectLst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2EF2709E-9EE7-44BC-9907-D444D6199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49349">
              <a:off x="-49302" y="-234622"/>
              <a:ext cx="4756715" cy="317114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8501110-E3C3-4D1F-B57C-429E281379AE}"/>
                </a:ext>
              </a:extLst>
            </p:cNvPr>
            <p:cNvSpPr txBox="1"/>
            <p:nvPr/>
          </p:nvSpPr>
          <p:spPr>
            <a:xfrm>
              <a:off x="1155335" y="986703"/>
              <a:ext cx="292286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4800" dirty="0">
                  <a:ln>
                    <a:solidFill>
                      <a:schemeClr val="accent1"/>
                    </a:solidFill>
                  </a:ln>
                  <a:effectLst>
                    <a:glow rad="127000">
                      <a:schemeClr val="bg1"/>
                    </a:glow>
                  </a:effectLst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лопата </a:t>
              </a:r>
              <a:endParaRPr lang="uk-UA" sz="4800" dirty="0">
                <a:ln>
                  <a:solidFill>
                    <a:schemeClr val="accent1"/>
                  </a:solidFill>
                </a:ln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50" name="Групувати 49">
            <a:extLst>
              <a:ext uri="{FF2B5EF4-FFF2-40B4-BE49-F238E27FC236}">
                <a16:creationId xmlns:a16="http://schemas.microsoft.com/office/drawing/2014/main" id="{60D40490-85D6-430B-8618-8C0AA7623CE4}"/>
              </a:ext>
            </a:extLst>
          </p:cNvPr>
          <p:cNvGrpSpPr/>
          <p:nvPr/>
        </p:nvGrpSpPr>
        <p:grpSpPr>
          <a:xfrm>
            <a:off x="3518673" y="476491"/>
            <a:ext cx="4218311" cy="4736110"/>
            <a:chOff x="638729" y="-812102"/>
            <a:chExt cx="3987416" cy="4879832"/>
          </a:xfrm>
          <a:effectLst>
            <a:glow rad="63500">
              <a:schemeClr val="bg1">
                <a:alpha val="62000"/>
              </a:schemeClr>
            </a:glow>
          </a:effectLst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90836905-0101-4AA0-B19B-EBD605B3E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782">
              <a:off x="-309010" y="135637"/>
              <a:ext cx="4879832" cy="2984354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0D58BF9-B89B-4EAD-AC56-9277A282D48C}"/>
                </a:ext>
              </a:extLst>
            </p:cNvPr>
            <p:cNvSpPr txBox="1"/>
            <p:nvPr/>
          </p:nvSpPr>
          <p:spPr>
            <a:xfrm>
              <a:off x="1201255" y="1222641"/>
              <a:ext cx="3424890" cy="7833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4800" dirty="0">
                  <a:ln>
                    <a:solidFill>
                      <a:schemeClr val="accent1"/>
                    </a:solidFill>
                  </a:ln>
                  <a:effectLst>
                    <a:glow rad="127000">
                      <a:schemeClr val="bg1"/>
                    </a:glow>
                  </a:effectLst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земля </a:t>
              </a:r>
              <a:endParaRPr lang="uk-UA" sz="4800" dirty="0">
                <a:ln>
                  <a:solidFill>
                    <a:schemeClr val="accent1"/>
                  </a:solidFill>
                </a:ln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53" name="Групувати 52">
            <a:extLst>
              <a:ext uri="{FF2B5EF4-FFF2-40B4-BE49-F238E27FC236}">
                <a16:creationId xmlns:a16="http://schemas.microsoft.com/office/drawing/2014/main" id="{8056554F-5D97-48ED-83FA-D13FD6EF7A47}"/>
              </a:ext>
            </a:extLst>
          </p:cNvPr>
          <p:cNvGrpSpPr/>
          <p:nvPr/>
        </p:nvGrpSpPr>
        <p:grpSpPr>
          <a:xfrm>
            <a:off x="5845101" y="-1217668"/>
            <a:ext cx="3261645" cy="4892468"/>
            <a:chOff x="706443" y="-1116741"/>
            <a:chExt cx="3261645" cy="4892468"/>
          </a:xfrm>
          <a:effectLst>
            <a:glow rad="63500">
              <a:schemeClr val="bg1">
                <a:alpha val="62000"/>
              </a:schemeClr>
            </a:glow>
          </a:effectLst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4A413841-A5C9-4B11-9E11-331455F85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86388" flipH="1">
              <a:off x="-108968" y="-301330"/>
              <a:ext cx="4892468" cy="3261645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4106CF1-149F-4EA3-AE40-EE938504A416}"/>
                </a:ext>
              </a:extLst>
            </p:cNvPr>
            <p:cNvSpPr txBox="1"/>
            <p:nvPr/>
          </p:nvSpPr>
          <p:spPr>
            <a:xfrm>
              <a:off x="1164208" y="952206"/>
              <a:ext cx="261376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4800" dirty="0" err="1">
                  <a:ln>
                    <a:solidFill>
                      <a:schemeClr val="accent1"/>
                    </a:solidFill>
                  </a:ln>
                  <a:effectLst>
                    <a:glow rad="127000">
                      <a:schemeClr val="bg1"/>
                    </a:glow>
                  </a:effectLst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копать</a:t>
              </a:r>
              <a:endParaRPr lang="uk-UA" sz="4800" dirty="0">
                <a:ln>
                  <a:solidFill>
                    <a:schemeClr val="accent1"/>
                  </a:solidFill>
                </a:ln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7" name="Групувати 76">
            <a:extLst>
              <a:ext uri="{FF2B5EF4-FFF2-40B4-BE49-F238E27FC236}">
                <a16:creationId xmlns:a16="http://schemas.microsoft.com/office/drawing/2014/main" id="{E0CC6D67-68B2-4A7C-8280-1603F19EB078}"/>
              </a:ext>
            </a:extLst>
          </p:cNvPr>
          <p:cNvGrpSpPr/>
          <p:nvPr/>
        </p:nvGrpSpPr>
        <p:grpSpPr>
          <a:xfrm>
            <a:off x="362950" y="-62680"/>
            <a:ext cx="3048462" cy="4572693"/>
            <a:chOff x="786707" y="-826308"/>
            <a:chExt cx="3048462" cy="4572693"/>
          </a:xfrm>
          <a:effectLst>
            <a:glow rad="63500">
              <a:schemeClr val="bg1">
                <a:alpha val="62000"/>
              </a:schemeClr>
            </a:glow>
          </a:effectLst>
        </p:grpSpPr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8F6BB9A1-B1FB-4F49-A619-CE4F7E7B5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87197">
              <a:off x="24591" y="-64192"/>
              <a:ext cx="4572693" cy="3048462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027BAF1-6231-4FF2-AB1D-FF002C238FE4}"/>
                </a:ext>
              </a:extLst>
            </p:cNvPr>
            <p:cNvSpPr txBox="1"/>
            <p:nvPr/>
          </p:nvSpPr>
          <p:spPr>
            <a:xfrm>
              <a:off x="1124818" y="1091699"/>
              <a:ext cx="212313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4800" dirty="0" err="1">
                  <a:ln>
                    <a:solidFill>
                      <a:schemeClr val="accent1"/>
                    </a:solidFill>
                  </a:ln>
                  <a:effectLst>
                    <a:glow rad="127000">
                      <a:schemeClr val="bg1"/>
                    </a:glow>
                  </a:effectLst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плыть</a:t>
              </a:r>
              <a:endParaRPr lang="uk-UA" sz="4800" dirty="0">
                <a:ln>
                  <a:solidFill>
                    <a:schemeClr val="accent1"/>
                  </a:solidFill>
                </a:ln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373951DD-94AD-4E1D-B2B6-4E9CFF1967C7}"/>
              </a:ext>
            </a:extLst>
          </p:cNvPr>
          <p:cNvGrpSpPr/>
          <p:nvPr/>
        </p:nvGrpSpPr>
        <p:grpSpPr>
          <a:xfrm>
            <a:off x="2885352" y="509747"/>
            <a:ext cx="4087349" cy="4572693"/>
            <a:chOff x="240435" y="-826309"/>
            <a:chExt cx="4087349" cy="4572693"/>
          </a:xfrm>
          <a:effectLst>
            <a:glow rad="63500">
              <a:schemeClr val="bg1">
                <a:alpha val="62000"/>
              </a:schemeClr>
            </a:glow>
          </a:effectLst>
        </p:grpSpPr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A441EF60-93F3-42B5-8C46-F4C15B597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923378">
              <a:off x="-225629" y="-360245"/>
              <a:ext cx="4572693" cy="3640566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8C6F919-9A07-419F-847F-0B6DC09D8680}"/>
                </a:ext>
              </a:extLst>
            </p:cNvPr>
            <p:cNvSpPr txBox="1"/>
            <p:nvPr/>
          </p:nvSpPr>
          <p:spPr>
            <a:xfrm>
              <a:off x="1204740" y="1097709"/>
              <a:ext cx="3123044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4800" dirty="0" err="1">
                  <a:ln>
                    <a:solidFill>
                      <a:schemeClr val="accent1"/>
                    </a:solidFill>
                  </a:ln>
                  <a:effectLst>
                    <a:glow rad="127000">
                      <a:schemeClr val="bg1"/>
                    </a:glow>
                  </a:effectLst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лодка</a:t>
              </a:r>
              <a:r>
                <a:rPr lang="uk-UA" sz="4800" dirty="0">
                  <a:ln>
                    <a:solidFill>
                      <a:schemeClr val="accent1"/>
                    </a:solidFill>
                  </a:ln>
                  <a:effectLst>
                    <a:glow rad="127000">
                      <a:schemeClr val="bg1"/>
                    </a:glow>
                  </a:effectLst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  <a:p>
              <a:endParaRPr lang="uk-UA" sz="4800" dirty="0">
                <a:ln>
                  <a:solidFill>
                    <a:schemeClr val="accent1"/>
                  </a:solidFill>
                </a:ln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83" name="Групувати 82">
            <a:extLst>
              <a:ext uri="{FF2B5EF4-FFF2-40B4-BE49-F238E27FC236}">
                <a16:creationId xmlns:a16="http://schemas.microsoft.com/office/drawing/2014/main" id="{1607AFC0-4717-412B-9BA3-28985376D231}"/>
              </a:ext>
            </a:extLst>
          </p:cNvPr>
          <p:cNvGrpSpPr/>
          <p:nvPr/>
        </p:nvGrpSpPr>
        <p:grpSpPr>
          <a:xfrm>
            <a:off x="5842340" y="-860943"/>
            <a:ext cx="3261645" cy="4892468"/>
            <a:chOff x="706443" y="-1116741"/>
            <a:chExt cx="3261645" cy="4892468"/>
          </a:xfrm>
          <a:effectLst>
            <a:glow rad="63500">
              <a:schemeClr val="bg1">
                <a:alpha val="62000"/>
              </a:schemeClr>
            </a:glow>
          </a:effectLst>
        </p:grpSpPr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0085D6BB-66F0-4D29-AC45-8180B25E0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86388" flipH="1">
              <a:off x="-108968" y="-301330"/>
              <a:ext cx="4892468" cy="3261645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F1D265A5-ACD0-4D1F-829B-2F0248830164}"/>
                </a:ext>
              </a:extLst>
            </p:cNvPr>
            <p:cNvSpPr txBox="1"/>
            <p:nvPr/>
          </p:nvSpPr>
          <p:spPr>
            <a:xfrm>
              <a:off x="1123925" y="952206"/>
              <a:ext cx="265404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4800" dirty="0" err="1">
                  <a:ln>
                    <a:solidFill>
                      <a:schemeClr val="accent1"/>
                    </a:solidFill>
                  </a:ln>
                  <a:effectLst>
                    <a:glow rad="127000">
                      <a:schemeClr val="bg1"/>
                    </a:glow>
                  </a:effectLst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мальчик</a:t>
              </a:r>
              <a:endParaRPr lang="uk-UA" sz="4800" dirty="0">
                <a:ln>
                  <a:solidFill>
                    <a:schemeClr val="accent1"/>
                  </a:solidFill>
                </a:ln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86" name="Групувати 85">
            <a:extLst>
              <a:ext uri="{FF2B5EF4-FFF2-40B4-BE49-F238E27FC236}">
                <a16:creationId xmlns:a16="http://schemas.microsoft.com/office/drawing/2014/main" id="{F37F7787-FB4C-43A8-A08F-675FC0EAA66A}"/>
              </a:ext>
            </a:extLst>
          </p:cNvPr>
          <p:cNvGrpSpPr/>
          <p:nvPr/>
        </p:nvGrpSpPr>
        <p:grpSpPr>
          <a:xfrm>
            <a:off x="386022" y="-213309"/>
            <a:ext cx="3048462" cy="4572693"/>
            <a:chOff x="786707" y="-826308"/>
            <a:chExt cx="3048462" cy="4572693"/>
          </a:xfrm>
          <a:effectLst>
            <a:glow rad="63500">
              <a:schemeClr val="bg1">
                <a:alpha val="62000"/>
              </a:schemeClr>
            </a:glow>
          </a:effectLst>
        </p:grpSpPr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3F1F9DE9-E758-45D5-8A28-96BB73ADE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87197">
              <a:off x="24591" y="-64192"/>
              <a:ext cx="4572693" cy="3048462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7BD40867-0F50-47E6-9241-DB076863A425}"/>
                </a:ext>
              </a:extLst>
            </p:cNvPr>
            <p:cNvSpPr txBox="1"/>
            <p:nvPr/>
          </p:nvSpPr>
          <p:spPr>
            <a:xfrm>
              <a:off x="1682533" y="1153897"/>
              <a:ext cx="166227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4800" dirty="0">
                  <a:ln>
                    <a:solidFill>
                      <a:schemeClr val="accent1"/>
                    </a:solidFill>
                  </a:ln>
                  <a:effectLst>
                    <a:glow rad="127000">
                      <a:schemeClr val="bg1"/>
                    </a:glow>
                  </a:effectLst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лес</a:t>
              </a:r>
              <a:endParaRPr lang="uk-UA" sz="4800" dirty="0">
                <a:ln>
                  <a:solidFill>
                    <a:schemeClr val="accent1"/>
                  </a:solidFill>
                </a:ln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89" name="Групувати 88">
            <a:extLst>
              <a:ext uri="{FF2B5EF4-FFF2-40B4-BE49-F238E27FC236}">
                <a16:creationId xmlns:a16="http://schemas.microsoft.com/office/drawing/2014/main" id="{F61A54B0-B135-4C50-9BA3-E8BFEFEC6DEA}"/>
              </a:ext>
            </a:extLst>
          </p:cNvPr>
          <p:cNvGrpSpPr/>
          <p:nvPr/>
        </p:nvGrpSpPr>
        <p:grpSpPr>
          <a:xfrm>
            <a:off x="2240222" y="1086049"/>
            <a:ext cx="5667397" cy="3411063"/>
            <a:chOff x="-337395" y="245225"/>
            <a:chExt cx="5110522" cy="3215683"/>
          </a:xfrm>
          <a:effectLst>
            <a:glow rad="63500">
              <a:schemeClr val="bg1">
                <a:alpha val="62000"/>
              </a:schemeClr>
            </a:glow>
          </a:effectLst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1D0919B8-FC35-4A6A-87EF-C22CE0716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74450">
              <a:off x="-337395" y="245225"/>
              <a:ext cx="4895346" cy="3215683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737E38DB-C880-4E1E-A74E-B6BE53D1AB48}"/>
                </a:ext>
              </a:extLst>
            </p:cNvPr>
            <p:cNvSpPr txBox="1"/>
            <p:nvPr/>
          </p:nvSpPr>
          <p:spPr>
            <a:xfrm>
              <a:off x="1348237" y="1525651"/>
              <a:ext cx="3424890" cy="7833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4800" dirty="0">
                  <a:ln>
                    <a:solidFill>
                      <a:schemeClr val="accent1"/>
                    </a:solidFill>
                  </a:ln>
                  <a:effectLst>
                    <a:glow rad="127000">
                      <a:schemeClr val="bg1"/>
                    </a:glow>
                  </a:effectLst>
                  <a:latin typeface="Comic Sans MS" panose="030F0702030302020204" pitchFamily="66" charset="0"/>
                  <a:cs typeface="Times New Roman" panose="02020603050405020304" pitchFamily="18" charset="0"/>
                </a:rPr>
                <a:t>лиса</a:t>
              </a:r>
              <a:endParaRPr lang="uk-UA" sz="4800" dirty="0">
                <a:ln>
                  <a:solidFill>
                    <a:schemeClr val="accent1"/>
                  </a:solidFill>
                </a:ln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92" name="Групувати 91">
            <a:extLst>
              <a:ext uri="{FF2B5EF4-FFF2-40B4-BE49-F238E27FC236}">
                <a16:creationId xmlns:a16="http://schemas.microsoft.com/office/drawing/2014/main" id="{63747D91-2360-4B22-B76D-A1D8FD25F2BE}"/>
              </a:ext>
            </a:extLst>
          </p:cNvPr>
          <p:cNvGrpSpPr/>
          <p:nvPr/>
        </p:nvGrpSpPr>
        <p:grpSpPr>
          <a:xfrm>
            <a:off x="5865412" y="-1011572"/>
            <a:ext cx="3284136" cy="4892468"/>
            <a:chOff x="706443" y="-1116741"/>
            <a:chExt cx="3284136" cy="4892468"/>
          </a:xfrm>
          <a:effectLst>
            <a:glow rad="63500">
              <a:schemeClr val="bg1">
                <a:alpha val="62000"/>
              </a:schemeClr>
            </a:glow>
          </a:effectLst>
        </p:grpSpPr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9131ED1D-0829-4107-89C4-2F2657C93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86388" flipH="1">
              <a:off x="-108968" y="-301330"/>
              <a:ext cx="4892468" cy="3261645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D7775778-AEDF-4A4B-9A6F-526A34C7811C}"/>
                </a:ext>
              </a:extLst>
            </p:cNvPr>
            <p:cNvSpPr txBox="1"/>
            <p:nvPr/>
          </p:nvSpPr>
          <p:spPr>
            <a:xfrm>
              <a:off x="1376815" y="1028921"/>
              <a:ext cx="261376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4800" dirty="0" err="1">
                  <a:ln>
                    <a:solidFill>
                      <a:schemeClr val="accent1"/>
                    </a:solidFill>
                  </a:ln>
                  <a:effectLst>
                    <a:glow rad="127000">
                      <a:schemeClr val="bg1"/>
                    </a:glow>
                  </a:effectLst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гулять</a:t>
              </a:r>
              <a:endParaRPr lang="uk-UA" sz="4800" dirty="0">
                <a:ln>
                  <a:solidFill>
                    <a:schemeClr val="accent1"/>
                  </a:solidFill>
                </a:ln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B974889-B584-4891-9B8D-2D42E2F097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25586" y1="33984" x2="57910" y2="37402"/>
                        <a14:backgroundMark x1="23047" y1="33594" x2="37988" y2="31836"/>
                        <a14:backgroundMark x1="37988" y1="31836" x2="40234" y2="31934"/>
                        <a14:backgroundMark x1="40234" y1="30664" x2="59961" y2="30664"/>
                        <a14:backgroundMark x1="49512" y1="29395" x2="69629" y2="31055"/>
                        <a14:backgroundMark x1="69629" y1="31055" x2="70508" y2="31543"/>
                        <a14:backgroundMark x1="57422" y1="33984" x2="73828" y2="34863"/>
                        <a14:backgroundMark x1="59961" y1="38672" x2="72949" y2="38184"/>
                        <a14:backgroundMark x1="76367" y1="31934" x2="83105" y2="33203"/>
                        <a14:backgroundMark x1="78418" y1="27734" x2="86816" y2="29785"/>
                        <a14:backgroundMark x1="88965" y1="32324" x2="87695" y2="27344"/>
                        <a14:backgroundMark x1="87695" y1="35742" x2="87695" y2="35742"/>
                        <a14:backgroundMark x1="88086" y1="35742" x2="88086" y2="35742"/>
                        <a14:backgroundMark x1="87305" y1="36133" x2="85449" y2="22656"/>
                        <a14:backgroundMark x1="85449" y1="22656" x2="85156" y2="22656"/>
                        <a14:backgroundMark x1="12109" y1="32715" x2="16504" y2="21191"/>
                        <a14:backgroundMark x1="16504" y1="21191" x2="23047" y2="24805"/>
                        <a14:backgroundMark x1="12109" y1="35254" x2="12109" y2="35254"/>
                        <a14:backgroundMark x1="12988" y1="35254" x2="15039" y2="36523"/>
                        <a14:backgroundMark x1="15039" y1="33594" x2="21777" y2="34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287" y="3418591"/>
            <a:ext cx="3959629" cy="3959629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05ED2DED-4F46-4DC8-8840-14A568D4A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6" y="5931451"/>
            <a:ext cx="837055" cy="724345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AD0D7AE0-E015-45F1-A7A2-F34F193420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030" y="208306"/>
            <a:ext cx="3661390" cy="366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3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0.23256 0.4620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28" y="2310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85185E-6 L 0.03073 0.4398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" y="2199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15508 0.514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60" y="2569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0.21563 0.4831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24144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03073 0.4398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" y="21991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-0.18803 0.5240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01" y="2620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6 L 0.1763 0.37524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15" y="1875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7 L -0.01055 0.27917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" y="13958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18802 0.52408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01" y="26204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0.1961 0.35949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5" y="17963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7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02773 0.2919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3" y="14583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1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-0.18802 0.52408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01" y="26204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5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85185E-6 L 0.13867 0.31666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15833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8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-0.01054 0.27917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" y="13958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2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-0.18802 0.52407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01" y="26204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6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96296E-6 L 0.23255 0.46203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28" y="23102"/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9" dur="2000" fill="hold"/>
                                        <p:tgtEl>
                                          <p:spTgt spid="7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0.03073 0.43982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" y="21991"/>
                                    </p:animMotion>
                                  </p:childTnLst>
                                </p:cTn>
                              </p:par>
                              <p:par>
                                <p:cTn id="1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3" dur="2000" fill="hold"/>
                                        <p:tgtEl>
                                          <p:spTgt spid="8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-0.14258 0.48912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24444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7" dur="2000" fill="hold"/>
                                        <p:tgtEl>
                                          <p:spTgt spid="8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.21563 0.4831 " pathEditMode="relative" rAng="0" ptsTypes="AA">
                                      <p:cBhvr>
                                        <p:cTn id="20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24144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0" dur="2000" fill="hold"/>
                                        <p:tgtEl>
                                          <p:spTgt spid="8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5.55112E-17 L 0.03073 0.43981 " pathEditMode="relative" rAng="0" ptsTypes="AA">
                                      <p:cBhvr>
                                        <p:cTn id="212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" y="21991"/>
                                    </p:animMotion>
                                  </p:childTnLst>
                                </p:cTn>
                              </p:par>
                              <p:par>
                                <p:cTn id="2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4" dur="2000" fill="hold"/>
                                        <p:tgtEl>
                                          <p:spTgt spid="8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-0.18802 0.52408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01" y="26204"/>
                                    </p:animMotion>
                                  </p:childTnLst>
                                </p:cTn>
                              </p:par>
                              <p:par>
                                <p:cTn id="2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8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F497523B-D373-4F4B-AAF0-4B0837B91FB8}"/>
</file>

<file path=customXml/itemProps2.xml><?xml version="1.0" encoding="utf-8"?>
<ds:datastoreItem xmlns:ds="http://schemas.openxmlformats.org/officeDocument/2006/customXml" ds:itemID="{42B245C2-FC5C-4DAD-A494-3F033AB4CAD4}"/>
</file>

<file path=customXml/itemProps3.xml><?xml version="1.0" encoding="utf-8"?>
<ds:datastoreItem xmlns:ds="http://schemas.openxmlformats.org/officeDocument/2006/customXml" ds:itemID="{15B8EA53-5D44-49D1-8DED-007D5281294D}"/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21</Words>
  <Application>Microsoft Office PowerPoint</Application>
  <PresentationFormat>Широкий екран</PresentationFormat>
  <Paragraphs>21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</dc:creator>
  <cp:lastModifiedBy>Ірина</cp:lastModifiedBy>
  <cp:revision>9</cp:revision>
  <dcterms:created xsi:type="dcterms:W3CDTF">2025-11-19T13:31:21Z</dcterms:created>
  <dcterms:modified xsi:type="dcterms:W3CDTF">2025-11-20T09:16:00Z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