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2F2113-0FA0-7289-5FB8-BD3CF899E0B2}" v="11" dt="2025-11-20T10:17:02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892F2113-0FA0-7289-5FB8-BD3CF899E0B2}"/>
    <pc:docChg chg="modSld">
      <pc:chgData name="somovaasya3" userId="S::somovaasya3_gmail.com#ext#@slideedu.onmicrosoft.com::05b36399-d501-4a7b-87fd-615099445ab5" providerId="AD" clId="Web-{892F2113-0FA0-7289-5FB8-BD3CF899E0B2}" dt="2025-11-20T10:17:02.091" v="10" actId="1076"/>
      <pc:docMkLst>
        <pc:docMk/>
      </pc:docMkLst>
      <pc:sldChg chg="modSp">
        <pc:chgData name="somovaasya3" userId="S::somovaasya3_gmail.com#ext#@slideedu.onmicrosoft.com::05b36399-d501-4a7b-87fd-615099445ab5" providerId="AD" clId="Web-{892F2113-0FA0-7289-5FB8-BD3CF899E0B2}" dt="2025-11-20T10:17:02.091" v="10" actId="1076"/>
        <pc:sldMkLst>
          <pc:docMk/>
          <pc:sldMk cId="3002784114" sldId="256"/>
        </pc:sldMkLst>
        <pc:picChg chg="mod">
          <ac:chgData name="somovaasya3" userId="S::somovaasya3_gmail.com#ext#@slideedu.onmicrosoft.com::05b36399-d501-4a7b-87fd-615099445ab5" providerId="AD" clId="Web-{892F2113-0FA0-7289-5FB8-BD3CF899E0B2}" dt="2025-11-20T10:16:38.669" v="5" actId="1076"/>
          <ac:picMkLst>
            <pc:docMk/>
            <pc:sldMk cId="3002784114" sldId="256"/>
            <ac:picMk id="6" creationId="{63305904-8794-418D-E52E-FD609E3C8984}"/>
          </ac:picMkLst>
        </pc:picChg>
        <pc:picChg chg="mod">
          <ac:chgData name="somovaasya3" userId="S::somovaasya3_gmail.com#ext#@slideedu.onmicrosoft.com::05b36399-d501-4a7b-87fd-615099445ab5" providerId="AD" clId="Web-{892F2113-0FA0-7289-5FB8-BD3CF899E0B2}" dt="2025-11-20T10:16:30.498" v="2" actId="1076"/>
          <ac:picMkLst>
            <pc:docMk/>
            <pc:sldMk cId="3002784114" sldId="256"/>
            <ac:picMk id="7" creationId="{41351F08-E7C6-4449-20C4-37BE8CA32568}"/>
          </ac:picMkLst>
        </pc:picChg>
        <pc:picChg chg="mod">
          <ac:chgData name="somovaasya3" userId="S::somovaasya3_gmail.com#ext#@slideedu.onmicrosoft.com::05b36399-d501-4a7b-87fd-615099445ab5" providerId="AD" clId="Web-{892F2113-0FA0-7289-5FB8-BD3CF899E0B2}" dt="2025-11-20T10:16:33.498" v="3" actId="1076"/>
          <ac:picMkLst>
            <pc:docMk/>
            <pc:sldMk cId="3002784114" sldId="256"/>
            <ac:picMk id="8" creationId="{12743343-CA35-26CE-CA7A-B824249CF56D}"/>
          </ac:picMkLst>
        </pc:picChg>
        <pc:picChg chg="mod">
          <ac:chgData name="somovaasya3" userId="S::somovaasya3_gmail.com#ext#@slideedu.onmicrosoft.com::05b36399-d501-4a7b-87fd-615099445ab5" providerId="AD" clId="Web-{892F2113-0FA0-7289-5FB8-BD3CF899E0B2}" dt="2025-11-20T10:17:02.091" v="10" actId="1076"/>
          <ac:picMkLst>
            <pc:docMk/>
            <pc:sldMk cId="3002784114" sldId="256"/>
            <ac:picMk id="9" creationId="{6ABB6C6B-5684-F8EB-D742-984A4CEC8C52}"/>
          </ac:picMkLst>
        </pc:picChg>
        <pc:picChg chg="mod">
          <ac:chgData name="somovaasya3" userId="S::somovaasya3_gmail.com#ext#@slideedu.onmicrosoft.com::05b36399-d501-4a7b-87fd-615099445ab5" providerId="AD" clId="Web-{892F2113-0FA0-7289-5FB8-BD3CF899E0B2}" dt="2025-11-20T10:16:58.248" v="9" actId="1076"/>
          <ac:picMkLst>
            <pc:docMk/>
            <pc:sldMk cId="3002784114" sldId="256"/>
            <ac:picMk id="10" creationId="{E728E237-E2E9-6923-8A02-EB410C37D858}"/>
          </ac:picMkLst>
        </pc:picChg>
        <pc:picChg chg="mod">
          <ac:chgData name="somovaasya3" userId="S::somovaasya3_gmail.com#ext#@slideedu.onmicrosoft.com::05b36399-d501-4a7b-87fd-615099445ab5" providerId="AD" clId="Web-{892F2113-0FA0-7289-5FB8-BD3CF899E0B2}" dt="2025-11-20T10:16:43.107" v="6" actId="1076"/>
          <ac:picMkLst>
            <pc:docMk/>
            <pc:sldMk cId="3002784114" sldId="256"/>
            <ac:picMk id="11" creationId="{40452A45-96AB-8645-B262-A45ABFABB3F8}"/>
          </ac:picMkLst>
        </pc:picChg>
        <pc:picChg chg="mod">
          <ac:chgData name="somovaasya3" userId="S::somovaasya3_gmail.com#ext#@slideedu.onmicrosoft.com::05b36399-d501-4a7b-87fd-615099445ab5" providerId="AD" clId="Web-{892F2113-0FA0-7289-5FB8-BD3CF899E0B2}" dt="2025-11-20T10:16:53.748" v="8" actId="1076"/>
          <ac:picMkLst>
            <pc:docMk/>
            <pc:sldMk cId="3002784114" sldId="256"/>
            <ac:picMk id="12" creationId="{BC2385C6-A299-A464-6A55-FFA5CCA3B2F1}"/>
          </ac:picMkLst>
        </pc:picChg>
        <pc:picChg chg="mod">
          <ac:chgData name="somovaasya3" userId="S::somovaasya3_gmail.com#ext#@slideedu.onmicrosoft.com::05b36399-d501-4a7b-87fd-615099445ab5" providerId="AD" clId="Web-{892F2113-0FA0-7289-5FB8-BD3CF899E0B2}" dt="2025-11-20T10:16:47.982" v="7" actId="1076"/>
          <ac:picMkLst>
            <pc:docMk/>
            <pc:sldMk cId="3002784114" sldId="256"/>
            <ac:picMk id="13" creationId="{A6171123-AD0D-6449-0150-BA90E403C8F6}"/>
          </ac:picMkLst>
        </pc:picChg>
        <pc:picChg chg="mod">
          <ac:chgData name="somovaasya3" userId="S::somovaasya3_gmail.com#ext#@slideedu.onmicrosoft.com::05b36399-d501-4a7b-87fd-615099445ab5" providerId="AD" clId="Web-{892F2113-0FA0-7289-5FB8-BD3CF899E0B2}" dt="2025-11-20T10:16:22.123" v="0" actId="1076"/>
          <ac:picMkLst>
            <pc:docMk/>
            <pc:sldMk cId="3002784114" sldId="256"/>
            <ac:picMk id="14" creationId="{541F944D-6240-25E6-A5C2-4265CF4268B0}"/>
          </ac:picMkLst>
        </pc:picChg>
        <pc:picChg chg="mod">
          <ac:chgData name="somovaasya3" userId="S::somovaasya3_gmail.com#ext#@slideedu.onmicrosoft.com::05b36399-d501-4a7b-87fd-615099445ab5" providerId="AD" clId="Web-{892F2113-0FA0-7289-5FB8-BD3CF899E0B2}" dt="2025-11-20T10:16:25.544" v="1" actId="1076"/>
          <ac:picMkLst>
            <pc:docMk/>
            <pc:sldMk cId="3002784114" sldId="256"/>
            <ac:picMk id="15" creationId="{C4C53590-C2D7-5823-C8C3-05BFE92C8E11}"/>
          </ac:picMkLst>
        </pc:picChg>
        <pc:picChg chg="mod">
          <ac:chgData name="somovaasya3" userId="S::somovaasya3_gmail.com#ext#@slideedu.onmicrosoft.com::05b36399-d501-4a7b-87fd-615099445ab5" providerId="AD" clId="Web-{892F2113-0FA0-7289-5FB8-BD3CF899E0B2}" dt="2025-11-20T10:16:35.748" v="4" actId="1076"/>
          <ac:picMkLst>
            <pc:docMk/>
            <pc:sldMk cId="3002784114" sldId="256"/>
            <ac:picMk id="41" creationId="{5EAEE3CC-74BC-4ECF-8552-2461232D21E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26E6C-DA35-61A6-0EF9-58AE94BE6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54D55B-9991-120D-88A3-10FC768EA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67789-296C-71FD-CFF5-F49C6552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8B2AF-6A0E-1FE6-3996-92951DB2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84D62-65DC-4BE0-095C-F9CC2253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BB99-7ECA-0493-42D8-C2B13AA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CF4C45-1A7B-F5F0-A63C-C0C591A17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B853A-172B-E2B0-E747-1868F73F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F5B39-26AE-0269-316B-1DA9939E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88E7-AACA-823A-C610-2712D9A8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5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C974D6-D77D-20E6-7A15-32F431A1B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4A19B1-6703-FCE9-255B-EC1DB5249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944F2-4839-5DA7-0322-D21999FB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27126-6C3A-D281-85E9-C4564654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BAB6-9B5F-9C05-B658-A6AE5E81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6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CC13A-4CB5-1594-C5AC-527965C4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00480-14CA-BA02-E61D-0705DD64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606E3E-0D50-94F3-B8C3-B32083B1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9E38E-379A-1CE5-5218-926F3B2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3D07D-EE1B-11D4-30B6-B8CABDBF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B12D-76FE-86D7-3104-AC0C04D3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7D720-39D6-76E8-B26D-6FB27CF9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93097-8EC0-9D7D-9D3A-EF0CD0A1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1E6DD-4597-2C82-85B1-02CE854A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8BA7C3-D0C7-C69C-DD0C-CD204BA6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7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55235-1E32-40DB-4DC1-3512A728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F691B-A74A-4C34-CDB7-31E0EE92B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F0C13-AFDF-1CCC-D654-0BF928403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7E478-BCF6-5FB2-4AA6-D5CBF220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3E862-19EF-12B4-BB27-29AFBEA4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5A23D-0768-E2FC-D9E4-5B703924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00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51276-33D5-D0DE-B222-C54A0900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00EEE2-EB29-DE58-4447-170C3192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48DCBA-A3A4-4E63-85F8-342A2F3AA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E94EFC-0FB9-D345-2EB4-51F7A6C7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58EB10-D4F5-D7AC-9788-BF7A206E3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563DEC-4939-06F6-5AF5-0E64215A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05488-2874-B1B8-8350-C1D41DED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7CE697-C8F1-8EA9-45B5-9E588A0C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13F8A-13FF-A801-3E23-F7BB1237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87B5DE-45DE-E734-2A02-4F6649B1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3E70D4-A5CF-23E6-F1B4-C8D9A61E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5A6F83-3C33-BF78-8B2C-DC342A3D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BA3A01-56BA-4F1C-6824-0440544C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D5674A-B2CD-5052-B91A-3E6DC2C0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D0D4B1-43FD-693F-7125-22FC57C1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A55DA-84F9-395A-91E0-5DA6F45F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81381-4DBB-0CC8-F411-CDD9A3E6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8C123-FEBE-EB62-675D-B612CC8EE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0F94B-1F7F-B6F5-4B4E-EEC65311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A54A1-B5DC-4FFB-90A3-73534C6A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76A5E8-0B96-B4D2-0D75-D317D7BD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255D8-1A18-9163-6917-68D263ED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C79E4F-A519-9728-5D8F-32E3E4EC6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C940A-3F95-1C52-1ECB-3AAD0B3FE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0C078-E0D7-6E15-8A64-E43970E4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65C16-4AE8-19DA-B99F-9D613417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41084D-AD53-0707-68C5-97A7F130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BF56-7CE0-2C35-FFE5-15234066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D72C2-B9A6-8302-BDA6-A86657F4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A49B5-CC82-DF8D-BA90-A673DB800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F859-7794-4D99-B773-44C00F2A8FB0}" type="datetimeFigureOut">
              <a:rPr lang="ru-RU" smtClean="0"/>
              <a:t>20.11.2025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7B1812-F7DE-D7BC-9FA1-125ADB444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28A31-C9B9-336A-9BAD-4BAF1F5A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slideLayout" Target="../slideLayouts/slideLayout1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C71B0-FF00-D519-C344-C854781F84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5133" cy="7020076"/>
          </a:xfrm>
          <a:prstGeom prst="rect">
            <a:avLst/>
          </a:prstGeom>
        </p:spPr>
      </p:pic>
      <p:pic>
        <p:nvPicPr>
          <p:cNvPr id="6" name="арфа">
            <a:hlinkClick r:id="" action="ppaction://media"/>
            <a:extLst>
              <a:ext uri="{FF2B5EF4-FFF2-40B4-BE49-F238E27FC236}">
                <a16:creationId xmlns:a16="http://schemas.microsoft.com/office/drawing/2014/main" id="{63305904-8794-418D-E52E-FD609E3C8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0493" y="3512320"/>
            <a:ext cx="487363" cy="487363"/>
          </a:xfrm>
          <a:prstGeom prst="rect">
            <a:avLst/>
          </a:prstGeom>
        </p:spPr>
      </p:pic>
      <p:pic>
        <p:nvPicPr>
          <p:cNvPr id="7" name="барабан">
            <a:hlinkClick r:id="" action="ppaction://media"/>
            <a:extLst>
              <a:ext uri="{FF2B5EF4-FFF2-40B4-BE49-F238E27FC236}">
                <a16:creationId xmlns:a16="http://schemas.microsoft.com/office/drawing/2014/main" id="{41351F08-E7C6-4449-20C4-37BE8CA32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5164" y="2466310"/>
            <a:ext cx="487363" cy="487363"/>
          </a:xfrm>
          <a:prstGeom prst="rect">
            <a:avLst/>
          </a:prstGeom>
        </p:spPr>
      </p:pic>
      <p:pic>
        <p:nvPicPr>
          <p:cNvPr id="8" name="бубен">
            <a:hlinkClick r:id="" action="ppaction://media"/>
            <a:extLst>
              <a:ext uri="{FF2B5EF4-FFF2-40B4-BE49-F238E27FC236}">
                <a16:creationId xmlns:a16="http://schemas.microsoft.com/office/drawing/2014/main" id="{12743343-CA35-26CE-CA7A-B824249CF5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40497" y="2949793"/>
            <a:ext cx="487363" cy="487363"/>
          </a:xfrm>
          <a:prstGeom prst="rect">
            <a:avLst/>
          </a:prstGeom>
        </p:spPr>
      </p:pic>
      <p:pic>
        <p:nvPicPr>
          <p:cNvPr id="9" name="гармошка">
            <a:hlinkClick r:id="" action="ppaction://media"/>
            <a:extLst>
              <a:ext uri="{FF2B5EF4-FFF2-40B4-BE49-F238E27FC236}">
                <a16:creationId xmlns:a16="http://schemas.microsoft.com/office/drawing/2014/main" id="{6ABB6C6B-5684-F8EB-D742-984A4CEC8C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561" y="5954077"/>
            <a:ext cx="487363" cy="487363"/>
          </a:xfrm>
          <a:prstGeom prst="rect">
            <a:avLst/>
          </a:prstGeom>
        </p:spPr>
      </p:pic>
      <p:pic>
        <p:nvPicPr>
          <p:cNvPr id="10" name="гитара">
            <a:hlinkClick r:id="" action="ppaction://media"/>
            <a:extLst>
              <a:ext uri="{FF2B5EF4-FFF2-40B4-BE49-F238E27FC236}">
                <a16:creationId xmlns:a16="http://schemas.microsoft.com/office/drawing/2014/main" id="{E728E237-E2E9-6923-8A02-EB410C37D8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0494" y="5464574"/>
            <a:ext cx="487363" cy="487363"/>
          </a:xfrm>
          <a:prstGeom prst="rect">
            <a:avLst/>
          </a:prstGeom>
        </p:spPr>
      </p:pic>
      <p:pic>
        <p:nvPicPr>
          <p:cNvPr id="11" name="колокольчик">
            <a:hlinkClick r:id="" action="ppaction://media"/>
            <a:extLst>
              <a:ext uri="{FF2B5EF4-FFF2-40B4-BE49-F238E27FC236}">
                <a16:creationId xmlns:a16="http://schemas.microsoft.com/office/drawing/2014/main" id="{40452A45-96AB-8645-B262-A45ABFABB3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1533" y="3998022"/>
            <a:ext cx="487363" cy="487363"/>
          </a:xfrm>
          <a:prstGeom prst="rect">
            <a:avLst/>
          </a:prstGeom>
        </p:spPr>
      </p:pic>
      <p:pic>
        <p:nvPicPr>
          <p:cNvPr id="12" name="ксилофон">
            <a:hlinkClick r:id="" action="ppaction://media"/>
            <a:extLst>
              <a:ext uri="{FF2B5EF4-FFF2-40B4-BE49-F238E27FC236}">
                <a16:creationId xmlns:a16="http://schemas.microsoft.com/office/drawing/2014/main" id="{BC2385C6-A299-A464-6A55-FFA5CCA3B2F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452" y="4963924"/>
            <a:ext cx="487363" cy="487363"/>
          </a:xfrm>
          <a:prstGeom prst="rect">
            <a:avLst/>
          </a:prstGeom>
        </p:spPr>
      </p:pic>
      <p:pic>
        <p:nvPicPr>
          <p:cNvPr id="13" name="маракасы">
            <a:hlinkClick r:id="" action="ppaction://media"/>
            <a:extLst>
              <a:ext uri="{FF2B5EF4-FFF2-40B4-BE49-F238E27FC236}">
                <a16:creationId xmlns:a16="http://schemas.microsoft.com/office/drawing/2014/main" id="{A6171123-AD0D-6449-0150-BA90E403C8F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41052" y="4482869"/>
            <a:ext cx="487363" cy="487363"/>
          </a:xfrm>
          <a:prstGeom prst="rect">
            <a:avLst/>
          </a:prstGeom>
        </p:spPr>
      </p:pic>
      <p:pic>
        <p:nvPicPr>
          <p:cNvPr id="14" name="пианино">
            <a:hlinkClick r:id="" action="ppaction://media"/>
            <a:extLst>
              <a:ext uri="{FF2B5EF4-FFF2-40B4-BE49-F238E27FC236}">
                <a16:creationId xmlns:a16="http://schemas.microsoft.com/office/drawing/2014/main" id="{541F944D-6240-25E6-A5C2-4265CF4268B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8971" y="1472397"/>
            <a:ext cx="487363" cy="487364"/>
          </a:xfrm>
          <a:prstGeom prst="rect">
            <a:avLst/>
          </a:prstGeom>
        </p:spPr>
      </p:pic>
      <p:pic>
        <p:nvPicPr>
          <p:cNvPr id="15" name="скрипка">
            <a:hlinkClick r:id="" action="ppaction://media"/>
            <a:extLst>
              <a:ext uri="{FF2B5EF4-FFF2-40B4-BE49-F238E27FC236}">
                <a16:creationId xmlns:a16="http://schemas.microsoft.com/office/drawing/2014/main" id="{C4C53590-C2D7-5823-C8C3-05BFE92C8E1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5163" y="1963791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254B04-58FD-CEC1-1047-503AA3B834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39" y="661297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B10A36-1444-FE5F-0875-74877A7E2A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54" y="620705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9CDB3B-E562-A829-FB3C-91AFE5B766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69" y="619032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472B5E-8810-37FD-102B-81E676186F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00" y="614498"/>
            <a:ext cx="4268676" cy="426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7894EF-BEEE-E9CE-87CF-637EF198A5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75" y="535638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B763B5-516D-E5F3-C0DF-3BDA369075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15" y="551186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AA1E2C-7D52-EE1D-D955-1691E8F2F51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39" y="575466"/>
            <a:ext cx="4275095" cy="4275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F21D46-7DE4-CFFF-AA7D-3FCE0B3FC81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00" y="474461"/>
            <a:ext cx="4331306" cy="433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40C247-400A-A1C0-D3A6-8EC650F1DEB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83" y="3331225"/>
            <a:ext cx="3480011" cy="348001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04CF363-8263-8849-CE07-F93054728B2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27" y="551186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8C635D-0996-2B88-BBB4-EFC67E8F9D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28" y="525114"/>
            <a:ext cx="4334074" cy="4334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03F279-8956-AEB3-EEB2-9D504D6EBE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84786"/>
            <a:ext cx="997477" cy="9974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EAEE3CC-74BC-4ECF-8552-2461232D21E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14" y="-371546"/>
            <a:ext cx="5450842" cy="55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37618 -0.1384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15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0.27331 -0.2752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2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17799 -0.259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5039 -0.270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06797 -0.0930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046 L -0.45104 0.0328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57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1526 -0.0979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26159 0.0298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6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17695 0.0018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36315 0.1838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4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8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7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61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6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9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3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96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177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2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DE9200-E6A2-4EA9-A75F-F3D52AAD3824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0B9EDAE-5730-4828-8879-D891B07D8C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F09428-A5B2-48DC-B79A-8C7F51CA4D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Widescreen</PresentationFormat>
  <Paragraphs>0</Paragraphs>
  <Slides>1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15</cp:revision>
  <dcterms:created xsi:type="dcterms:W3CDTF">2025-11-19T14:09:15Z</dcterms:created>
  <dcterms:modified xsi:type="dcterms:W3CDTF">2025-11-20T10:17:03Z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