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26E6C-DA35-61A6-0EF9-58AE94BE6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54D55B-9991-120D-88A3-10FC768EA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67789-296C-71FD-CFF5-F49C6552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C8B2AF-6A0E-1FE6-3996-92951DB2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084D62-65DC-4BE0-095C-F9CC2253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4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BB99-7ECA-0493-42D8-C2B13AAC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CF4C45-1A7B-F5F0-A63C-C0C591A17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B853A-172B-E2B0-E747-1868F73FF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8F5B39-26AE-0269-316B-1DA9939E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88E7-AACA-823A-C610-2712D9A81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35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C974D6-D77D-20E6-7A15-32F431A1B7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4A19B1-6703-FCE9-255B-EC1DB5249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944F2-4839-5DA7-0322-D21999FBA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727126-6C3A-D281-85E9-C45646549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CBAB6-9B5F-9C05-B658-A6AE5E81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6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CC13A-4CB5-1594-C5AC-527965C4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800480-14CA-BA02-E61D-0705DD64F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606E3E-0D50-94F3-B8C3-B32083B1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9E38E-379A-1CE5-5218-926F3B23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3D07D-EE1B-11D4-30B6-B8CABDBF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8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B12D-76FE-86D7-3104-AC0C04D3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97D720-39D6-76E8-B26D-6FB27CF9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193097-8EC0-9D7D-9D3A-EF0CD0A1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D1E6DD-4597-2C82-85B1-02CE854A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8BA7C3-D0C7-C69C-DD0C-CD204BA6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7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55235-1E32-40DB-4DC1-3512A728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4F691B-A74A-4C34-CDB7-31E0EE92B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FF0C13-AFDF-1CCC-D654-0BF928403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7E478-BCF6-5FB2-4AA6-D5CBF220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D3E862-19EF-12B4-BB27-29AFBEA4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65A23D-0768-E2FC-D9E4-5B703924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00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51276-33D5-D0DE-B222-C54A0900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00EEE2-EB29-DE58-4447-170C3192A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48DCBA-A3A4-4E63-85F8-342A2F3AA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E94EFC-0FB9-D345-2EB4-51F7A6C7B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58EB10-D4F5-D7AC-9788-BF7A206E3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563DEC-4939-06F6-5AF5-0E64215A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05488-2874-B1B8-8350-C1D41DED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7CE697-C8F1-8EA9-45B5-9E588A0C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45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13F8A-13FF-A801-3E23-F7BB1237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87B5DE-45DE-E734-2A02-4F6649B1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3E70D4-A5CF-23E6-F1B4-C8D9A61E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5A6F83-3C33-BF78-8B2C-DC342A3D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3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BA3A01-56BA-4F1C-6824-0440544C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D5674A-B2CD-5052-B91A-3E6DC2C0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D0D4B1-43FD-693F-7125-22FC57C1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A55DA-84F9-395A-91E0-5DA6F45F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181381-4DBB-0CC8-F411-CDD9A3E6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88C123-FEBE-EB62-675D-B612CC8EE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0F94B-1F7F-B6F5-4B4E-EEC653112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A54A1-B5DC-4FFB-90A3-73534C6A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76A5E8-0B96-B4D2-0D75-D317D7BD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255D8-1A18-9163-6917-68D263ED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C79E4F-A519-9728-5D8F-32E3E4EC6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DC940A-3F95-1C52-1ECB-3AAD0B3FE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90C078-E0D7-6E15-8A64-E43970E4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B65C16-4AE8-19DA-B99F-9D613417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41084D-AD53-0707-68C5-97A7F130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62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BBF56-7CE0-2C35-FFE5-15234066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D72C2-B9A6-8302-BDA6-A86657F4C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DA49B5-CC82-DF8D-BA90-A673DB800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7B1812-F7DE-D7BC-9FA1-125ADB444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728A31-C9B9-336A-9BAD-4BAF1F5A7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58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5.png"/><Relationship Id="rId3" Type="http://schemas.microsoft.com/office/2007/relationships/media" Target="../media/media2.mp3"/><Relationship Id="rId21" Type="http://schemas.openxmlformats.org/officeDocument/2006/relationships/slideLayout" Target="../slideLayouts/slideLayout1.xml"/><Relationship Id="rId34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3C71B0-FF00-D519-C344-C854781F841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5133" cy="7020076"/>
          </a:xfrm>
          <a:prstGeom prst="rect">
            <a:avLst/>
          </a:prstGeom>
        </p:spPr>
      </p:pic>
      <p:pic>
        <p:nvPicPr>
          <p:cNvPr id="6" name="арфа">
            <a:hlinkClick r:id="" action="ppaction://media"/>
            <a:extLst>
              <a:ext uri="{FF2B5EF4-FFF2-40B4-BE49-F238E27FC236}">
                <a16:creationId xmlns:a16="http://schemas.microsoft.com/office/drawing/2014/main" id="{63305904-8794-418D-E52E-FD609E3C8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47581" y="6271958"/>
            <a:ext cx="487363" cy="487363"/>
          </a:xfrm>
          <a:prstGeom prst="rect">
            <a:avLst/>
          </a:prstGeom>
        </p:spPr>
      </p:pic>
      <p:pic>
        <p:nvPicPr>
          <p:cNvPr id="7" name="барабан">
            <a:hlinkClick r:id="" action="ppaction://media"/>
            <a:extLst>
              <a:ext uri="{FF2B5EF4-FFF2-40B4-BE49-F238E27FC236}">
                <a16:creationId xmlns:a16="http://schemas.microsoft.com/office/drawing/2014/main" id="{41351F08-E7C6-4449-20C4-37BE8CA325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43251" y="6265266"/>
            <a:ext cx="487363" cy="487363"/>
          </a:xfrm>
          <a:prstGeom prst="rect">
            <a:avLst/>
          </a:prstGeom>
        </p:spPr>
      </p:pic>
      <p:pic>
        <p:nvPicPr>
          <p:cNvPr id="8" name="бубен">
            <a:hlinkClick r:id="" action="ppaction://media"/>
            <a:extLst>
              <a:ext uri="{FF2B5EF4-FFF2-40B4-BE49-F238E27FC236}">
                <a16:creationId xmlns:a16="http://schemas.microsoft.com/office/drawing/2014/main" id="{12743343-CA35-26CE-CA7A-B824249CF5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652323" y="6284923"/>
            <a:ext cx="487363" cy="487363"/>
          </a:xfrm>
          <a:prstGeom prst="rect">
            <a:avLst/>
          </a:prstGeom>
        </p:spPr>
      </p:pic>
      <p:pic>
        <p:nvPicPr>
          <p:cNvPr id="9" name="гармошка">
            <a:hlinkClick r:id="" action="ppaction://media"/>
            <a:extLst>
              <a:ext uri="{FF2B5EF4-FFF2-40B4-BE49-F238E27FC236}">
                <a16:creationId xmlns:a16="http://schemas.microsoft.com/office/drawing/2014/main" id="{6ABB6C6B-5684-F8EB-D742-984A4CEC8C5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48320" y="5107867"/>
            <a:ext cx="487363" cy="487363"/>
          </a:xfrm>
          <a:prstGeom prst="rect">
            <a:avLst/>
          </a:prstGeom>
        </p:spPr>
      </p:pic>
      <p:pic>
        <p:nvPicPr>
          <p:cNvPr id="10" name="гитара">
            <a:hlinkClick r:id="" action="ppaction://media"/>
            <a:extLst>
              <a:ext uri="{FF2B5EF4-FFF2-40B4-BE49-F238E27FC236}">
                <a16:creationId xmlns:a16="http://schemas.microsoft.com/office/drawing/2014/main" id="{E728E237-E2E9-6923-8A02-EB410C37D85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088736" y="5151110"/>
            <a:ext cx="487363" cy="487363"/>
          </a:xfrm>
          <a:prstGeom prst="rect">
            <a:avLst/>
          </a:prstGeom>
        </p:spPr>
      </p:pic>
      <p:pic>
        <p:nvPicPr>
          <p:cNvPr id="11" name="колокольчик">
            <a:hlinkClick r:id="" action="ppaction://media"/>
            <a:extLst>
              <a:ext uri="{FF2B5EF4-FFF2-40B4-BE49-F238E27FC236}">
                <a16:creationId xmlns:a16="http://schemas.microsoft.com/office/drawing/2014/main" id="{40452A45-96AB-8645-B262-A45ABFABB3F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834036" y="6265265"/>
            <a:ext cx="487363" cy="487363"/>
          </a:xfrm>
          <a:prstGeom prst="rect">
            <a:avLst/>
          </a:prstGeom>
        </p:spPr>
      </p:pic>
      <p:pic>
        <p:nvPicPr>
          <p:cNvPr id="12" name="ксилофон">
            <a:hlinkClick r:id="" action="ppaction://media"/>
            <a:extLst>
              <a:ext uri="{FF2B5EF4-FFF2-40B4-BE49-F238E27FC236}">
                <a16:creationId xmlns:a16="http://schemas.microsoft.com/office/drawing/2014/main" id="{BC2385C6-A299-A464-6A55-FFA5CCA3B2F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44329" y="5133556"/>
            <a:ext cx="487363" cy="487363"/>
          </a:xfrm>
          <a:prstGeom prst="rect">
            <a:avLst/>
          </a:prstGeom>
        </p:spPr>
      </p:pic>
      <p:pic>
        <p:nvPicPr>
          <p:cNvPr id="13" name="маракасы">
            <a:hlinkClick r:id="" action="ppaction://media"/>
            <a:extLst>
              <a:ext uri="{FF2B5EF4-FFF2-40B4-BE49-F238E27FC236}">
                <a16:creationId xmlns:a16="http://schemas.microsoft.com/office/drawing/2014/main" id="{A6171123-AD0D-6449-0150-BA90E403C8F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264103" y="6262146"/>
            <a:ext cx="487363" cy="487363"/>
          </a:xfrm>
          <a:prstGeom prst="rect">
            <a:avLst/>
          </a:prstGeom>
        </p:spPr>
      </p:pic>
      <p:pic>
        <p:nvPicPr>
          <p:cNvPr id="14" name="пианино">
            <a:hlinkClick r:id="" action="ppaction://media"/>
            <a:extLst>
              <a:ext uri="{FF2B5EF4-FFF2-40B4-BE49-F238E27FC236}">
                <a16:creationId xmlns:a16="http://schemas.microsoft.com/office/drawing/2014/main" id="{541F944D-6240-25E6-A5C2-4265CF4268B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4971" y="6265267"/>
            <a:ext cx="487363" cy="487364"/>
          </a:xfrm>
          <a:prstGeom prst="rect">
            <a:avLst/>
          </a:prstGeom>
        </p:spPr>
      </p:pic>
      <p:pic>
        <p:nvPicPr>
          <p:cNvPr id="15" name="скрипка">
            <a:hlinkClick r:id="" action="ppaction://media"/>
            <a:extLst>
              <a:ext uri="{FF2B5EF4-FFF2-40B4-BE49-F238E27FC236}">
                <a16:creationId xmlns:a16="http://schemas.microsoft.com/office/drawing/2014/main" id="{C4C53590-C2D7-5823-C8C3-05BFE92C8E1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43097" y="5174607"/>
            <a:ext cx="487363" cy="4873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254B04-58FD-CEC1-1047-503AA3B834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27" y="1437069"/>
            <a:ext cx="4234503" cy="4234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B10A36-1444-FE5F-0875-74877A7E2A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69" y="1461055"/>
            <a:ext cx="4234503" cy="4234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9CDB3B-E562-A829-FB3C-91AFE5B766B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50" y="1468864"/>
            <a:ext cx="4250680" cy="425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472B5E-8810-37FD-102B-81E676186FB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690" y="1448088"/>
            <a:ext cx="4268676" cy="4268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37894EF-BEEE-E9CE-87CF-637EF198A59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85" y="1468864"/>
            <a:ext cx="4250680" cy="425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B763B5-516D-E5F3-C0DF-3BDA369075E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72" y="1457172"/>
            <a:ext cx="4286114" cy="428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AA1E2C-7D52-EE1D-D955-1691E8F2F51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92" y="1453540"/>
            <a:ext cx="4275095" cy="4275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2F21D46-7DE4-CFFF-AA7D-3FCE0B3FC81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18" y="1434576"/>
            <a:ext cx="4331306" cy="4331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140C247-400A-A1C0-D3A6-8EC650F1DEB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983" y="3331225"/>
            <a:ext cx="3480011" cy="348001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04CF363-8263-8849-CE07-F93054728B2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35" y="1451605"/>
            <a:ext cx="4286114" cy="428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8C635D-0996-2B88-BBB4-EFC67E8F9D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10" y="1457172"/>
            <a:ext cx="4334074" cy="4334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003F279-8956-AEB3-EEB2-9D504D6EBEC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84786"/>
            <a:ext cx="997477" cy="99747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EAEE3CC-74BC-4ECF-8552-2461232D21E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18" y="869164"/>
            <a:ext cx="5450842" cy="55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8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3487 -0.2645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25156 -0.424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18034 -0.41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-0.04974 -0.4157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0.04778 -0.2178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-0.00046 L -0.45052 -0.1057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31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1194 -0.21898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0.25312 -0.1034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17383 -0.11088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42187 0.13079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80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73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61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6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5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9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3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96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177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22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C0B74B2-D3E3-4B78-8F7D-1A06CC926E77}"/>
</file>

<file path=customXml/itemProps2.xml><?xml version="1.0" encoding="utf-8"?>
<ds:datastoreItem xmlns:ds="http://schemas.openxmlformats.org/officeDocument/2006/customXml" ds:itemID="{52A6B86C-7ED4-49E6-94A4-A19953C1ECAA}"/>
</file>

<file path=customXml/itemProps3.xml><?xml version="1.0" encoding="utf-8"?>
<ds:datastoreItem xmlns:ds="http://schemas.openxmlformats.org/officeDocument/2006/customXml" ds:itemID="{57812E28-C464-4244-B172-D09B6D604E91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8</cp:revision>
  <dcterms:created xsi:type="dcterms:W3CDTF">2025-11-19T14:09:15Z</dcterms:created>
  <dcterms:modified xsi:type="dcterms:W3CDTF">2025-11-19T23:34:28Z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