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38e1127e72bf37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6017-AC4C-4756-9280-C0F2B65DDEBB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0F38F-3C28-4A65-B5F2-F038BEEBC7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49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5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61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44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16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39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25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75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05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731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73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24AF-163C-4861-B529-2F3643B3A954}" type="datetimeFigureOut">
              <a:rPr lang="uk-UA" smtClean="0"/>
              <a:t>19.11.2025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1C77-0D2B-4CA9-BD03-B0C75076A7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1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92"/>
            <a:ext cx="12203603" cy="68755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1209" y="1236533"/>
            <a:ext cx="3054842" cy="3248791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Rounded Rectangle 7"/>
          <p:cNvSpPr/>
          <p:nvPr/>
        </p:nvSpPr>
        <p:spPr>
          <a:xfrm>
            <a:off x="4146601" y="896981"/>
            <a:ext cx="4535846" cy="115053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свекл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93" y="994851"/>
            <a:ext cx="915434" cy="915434"/>
          </a:xfrm>
          <a:prstGeom prst="rect">
            <a:avLst/>
          </a:prstGeom>
        </p:spPr>
      </p:pic>
      <p:pic>
        <p:nvPicPr>
          <p:cNvPr id="10" name="масл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84" y="999149"/>
            <a:ext cx="1098991" cy="1098991"/>
          </a:xfrm>
          <a:prstGeom prst="rect">
            <a:avLst/>
          </a:prstGeom>
        </p:spPr>
      </p:pic>
      <p:pic>
        <p:nvPicPr>
          <p:cNvPr id="11" name="сало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76" y="1132285"/>
            <a:ext cx="832717" cy="832717"/>
          </a:xfrm>
          <a:prstGeom prst="rect">
            <a:avLst/>
          </a:prstGeom>
        </p:spPr>
      </p:pic>
      <p:pic>
        <p:nvPicPr>
          <p:cNvPr id="12" name="ба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01" y="968485"/>
            <a:ext cx="878708" cy="899003"/>
          </a:xfrm>
          <a:prstGeom prst="rect">
            <a:avLst/>
          </a:prstGeom>
        </p:spPr>
      </p:pic>
      <p:pic>
        <p:nvPicPr>
          <p:cNvPr id="13" name="колб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1501" y="968485"/>
            <a:ext cx="1020148" cy="10075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5132" y="386051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баклажан</a:t>
            </a:r>
            <a:endParaRPr lang="uk-U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9146" y="3885293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свеклу.</a:t>
            </a:r>
            <a:endParaRPr lang="uk-UA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65132" y="3883832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сало.</a:t>
            </a:r>
            <a:endParaRPr lang="uk-UA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3886" y="386051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масло.</a:t>
            </a:r>
            <a:endParaRPr lang="uk-U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404730" y="3872171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колбасу.</a:t>
            </a:r>
            <a:endParaRPr lang="uk-UA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01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2" y="1418593"/>
            <a:ext cx="2441917" cy="244191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9473" y="2759619"/>
            <a:ext cx="1449168" cy="130357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218158" y="2184296"/>
            <a:ext cx="4464289" cy="118788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клуб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40" y="2399711"/>
            <a:ext cx="853963" cy="853963"/>
          </a:xfrm>
          <a:prstGeom prst="rect">
            <a:avLst/>
          </a:prstGeom>
        </p:spPr>
      </p:pic>
      <p:pic>
        <p:nvPicPr>
          <p:cNvPr id="23" name="кре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550" y="2147833"/>
            <a:ext cx="1263575" cy="1263575"/>
          </a:xfrm>
          <a:prstGeom prst="rect">
            <a:avLst/>
          </a:prstGeom>
        </p:spPr>
      </p:pic>
      <p:pic>
        <p:nvPicPr>
          <p:cNvPr id="24" name="юл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07" y="2225869"/>
            <a:ext cx="1115641" cy="1115641"/>
          </a:xfrm>
          <a:prstGeom prst="rect">
            <a:avLst/>
          </a:prstGeom>
        </p:spPr>
      </p:pic>
      <p:pic>
        <p:nvPicPr>
          <p:cNvPr id="25" name="олен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39" y="2333444"/>
            <a:ext cx="821802" cy="924528"/>
          </a:xfrm>
          <a:prstGeom prst="rect">
            <a:avLst/>
          </a:prstGeom>
        </p:spPr>
      </p:pic>
      <p:pic>
        <p:nvPicPr>
          <p:cNvPr id="26" name="кукла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780" y="2347463"/>
            <a:ext cx="896490" cy="89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187275" y="3543071"/>
            <a:ext cx="4454495" cy="1158626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слон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73" y="3672865"/>
            <a:ext cx="955020" cy="913093"/>
          </a:xfrm>
          <a:prstGeom prst="rect">
            <a:avLst/>
          </a:prstGeom>
        </p:spPr>
      </p:pic>
      <p:pic>
        <p:nvPicPr>
          <p:cNvPr id="29" name="лай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7" y="3738165"/>
            <a:ext cx="925162" cy="925162"/>
          </a:xfrm>
          <a:prstGeom prst="rect">
            <a:avLst/>
          </a:prstGeom>
        </p:spPr>
      </p:pic>
      <p:pic>
        <p:nvPicPr>
          <p:cNvPr id="30" name="лодка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51" y="3702848"/>
            <a:ext cx="1052966" cy="1052966"/>
          </a:xfrm>
          <a:prstGeom prst="rect">
            <a:avLst/>
          </a:prstGeom>
        </p:spPr>
      </p:pic>
      <p:pic>
        <p:nvPicPr>
          <p:cNvPr id="31" name="лапша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03" y="3803611"/>
            <a:ext cx="768953" cy="784550"/>
          </a:xfrm>
          <a:prstGeom prst="rect">
            <a:avLst/>
          </a:prstGeom>
        </p:spPr>
      </p:pic>
      <p:pic>
        <p:nvPicPr>
          <p:cNvPr id="32" name="ябл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27" y="3753696"/>
            <a:ext cx="807872" cy="8078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74509" y="386051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крусло.</a:t>
            </a:r>
            <a:endParaRPr lang="uk-UA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89512" y="3856008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юлу.</a:t>
            </a:r>
            <a:endParaRPr lang="uk-UA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74509" y="3883832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клубок.</a:t>
            </a:r>
            <a:endParaRPr lang="uk-UA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73324" y="3868636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оленя.</a:t>
            </a:r>
            <a:endParaRPr lang="uk-UA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394168" y="3886691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лайм.</a:t>
            </a:r>
            <a:endParaRPr lang="uk-UA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372116" y="3899563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слона.</a:t>
            </a:r>
            <a:endParaRPr lang="uk-UA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383886" y="3872171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куклу.</a:t>
            </a:r>
            <a:endParaRPr lang="uk-UA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369788" y="3867669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лодку.</a:t>
            </a:r>
            <a:endParaRPr lang="uk-UA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394168" y="3874170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яблуко.</a:t>
            </a:r>
            <a:endParaRPr lang="uk-UA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375663" y="3885831"/>
            <a:ext cx="2198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Я купил лапшу.</a:t>
            </a:r>
            <a:endParaRPr lang="uk-UA" sz="20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67" y="914472"/>
            <a:ext cx="3124323" cy="28659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" y="-15864"/>
            <a:ext cx="991632" cy="9128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87" y="3702848"/>
            <a:ext cx="3021126" cy="30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ACC794-3828-48E9-B685-4DD3F621951E}"/>
</file>

<file path=customXml/itemProps2.xml><?xml version="1.0" encoding="utf-8"?>
<ds:datastoreItem xmlns:ds="http://schemas.openxmlformats.org/officeDocument/2006/customXml" ds:itemID="{D8E9359C-7E8B-448D-A90E-4A1DEFF5B278}"/>
</file>

<file path=customXml/itemProps3.xml><?xml version="1.0" encoding="utf-8"?>
<ds:datastoreItem xmlns:ds="http://schemas.openxmlformats.org/officeDocument/2006/customXml" ds:itemID="{84D1A0E5-F1C8-4179-8054-CE125535E288}"/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59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22</cp:revision>
  <dcterms:created xsi:type="dcterms:W3CDTF">2025-11-18T10:00:44Z</dcterms:created>
  <dcterms:modified xsi:type="dcterms:W3CDTF">2025-11-19T22:15:15Z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