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8" y="-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858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5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264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729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724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648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446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468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576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5616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019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BAEE9-B997-45AA-B1C7-D9721959A64F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74339-C4C3-47B9-A781-DEFF36F3CB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140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0714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2500" y="298493"/>
            <a:ext cx="7332617" cy="613698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5" y="1355193"/>
            <a:ext cx="6525297" cy="46199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0518" y="1458845"/>
            <a:ext cx="6833995" cy="4304697"/>
            <a:chOff x="4663106" y="1802938"/>
            <a:chExt cx="6833995" cy="43046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106" y="1802938"/>
              <a:ext cx="2002638" cy="200263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6198" y="2400528"/>
              <a:ext cx="1880903" cy="200263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286" y="4104997"/>
              <a:ext cx="2002638" cy="200263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156359" y="431863"/>
            <a:ext cx="582480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Пташки прилетів до годівнички</a:t>
            </a:r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08400" y="372966"/>
            <a:ext cx="19319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прилетіли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686392" y="1000858"/>
            <a:ext cx="1480625" cy="87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017819" y="1442701"/>
            <a:ext cx="5651932" cy="4171037"/>
            <a:chOff x="4881510" y="2183779"/>
            <a:chExt cx="5651932" cy="41710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337" y="2183779"/>
              <a:ext cx="3216589" cy="32165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853" y="2316441"/>
              <a:ext cx="3216589" cy="321658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510" y="3138227"/>
              <a:ext cx="3216589" cy="321658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735735" y="747841"/>
            <a:ext cx="6409589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Вчора діти катаються на конях.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186342" y="1082315"/>
            <a:ext cx="1705254" cy="14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139429" y="486251"/>
            <a:ext cx="1717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катались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880" y="2022055"/>
            <a:ext cx="3370687" cy="337068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834452" y="774525"/>
            <a:ext cx="4188712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Хлопчик годують ламу</a:t>
            </a:r>
            <a:r>
              <a:rPr lang="uk-UA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529514" y="1081302"/>
            <a:ext cx="1362082" cy="104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567502" y="512935"/>
            <a:ext cx="11179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годує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39613" y="2473831"/>
            <a:ext cx="6341546" cy="3876400"/>
            <a:chOff x="-562218" y="-113917"/>
            <a:chExt cx="6908647" cy="427856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2218" y="-69669"/>
              <a:ext cx="4234320" cy="423432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753" y="-113917"/>
              <a:ext cx="3227676" cy="322767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301" y="2240161"/>
              <a:ext cx="2484479" cy="1656319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2397940" y="781706"/>
            <a:ext cx="2906565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Діти грає в мяч.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3267798" y="1125414"/>
            <a:ext cx="800961" cy="115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036915" y="494258"/>
            <a:ext cx="13855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грають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3" y="1351293"/>
            <a:ext cx="6525298" cy="463976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45268" y="2659872"/>
            <a:ext cx="4874033" cy="3463852"/>
            <a:chOff x="6347083" y="2706206"/>
            <a:chExt cx="4874033" cy="349433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7083" y="2706206"/>
              <a:ext cx="3036953" cy="303695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163" y="3163586"/>
              <a:ext cx="3036953" cy="3036953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2245268" y="728717"/>
            <a:ext cx="3297442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Дівчата готує їсти.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3729668" y="1037906"/>
            <a:ext cx="832690" cy="28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83336" y="431199"/>
            <a:ext cx="1525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готують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879000" y="2573270"/>
            <a:ext cx="4299943" cy="3398826"/>
            <a:chOff x="1152383" y="2587546"/>
            <a:chExt cx="4299943" cy="339882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383" y="2587546"/>
              <a:ext cx="3398826" cy="339882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330" y="3745967"/>
              <a:ext cx="1958996" cy="1958996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1925919" y="738157"/>
            <a:ext cx="4253024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r>
              <a:rPr lang="uk-UA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лопчик ріжуть бумагу.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3595748" y="1083911"/>
            <a:ext cx="966610" cy="89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548921" y="416070"/>
            <a:ext cx="9765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ріже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36" y="2573270"/>
            <a:ext cx="3561282" cy="356128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2004510" y="728716"/>
            <a:ext cx="4149086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r>
              <a:rPr lang="uk-UA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лопчик розбили вазу.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3641654" y="1036054"/>
            <a:ext cx="1437276" cy="205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619453" y="422916"/>
            <a:ext cx="14269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розбив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195804" y="2251847"/>
            <a:ext cx="4081881" cy="4281167"/>
            <a:chOff x="6414826" y="2495088"/>
            <a:chExt cx="4081881" cy="428116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4826" y="3820091"/>
              <a:ext cx="4081881" cy="295616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580" y="2495088"/>
              <a:ext cx="2164604" cy="2164604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774" y="2550813"/>
              <a:ext cx="2164604" cy="2164604"/>
            </a:xfrm>
            <a:prstGeom prst="rect">
              <a:avLst/>
            </a:prstGeom>
          </p:spPr>
        </p:pic>
      </p:grpSp>
      <p:sp>
        <p:nvSpPr>
          <p:cNvPr id="61" name="Rectangle 60"/>
          <p:cNvSpPr/>
          <p:nvPr/>
        </p:nvSpPr>
        <p:spPr>
          <a:xfrm>
            <a:off x="2576449" y="721387"/>
            <a:ext cx="2966261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Дівчата їсть суп</a:t>
            </a:r>
            <a:r>
              <a:rPr lang="uk-UA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057688" y="1038608"/>
            <a:ext cx="552183" cy="33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3888401" y="415021"/>
            <a:ext cx="10534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їдять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2711589" y="2513920"/>
            <a:ext cx="3325511" cy="3608498"/>
            <a:chOff x="4016187" y="2294844"/>
            <a:chExt cx="3325511" cy="3608498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3123" y="2294844"/>
              <a:ext cx="3138575" cy="313857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187" y="4156558"/>
              <a:ext cx="1746784" cy="1746784"/>
            </a:xfrm>
            <a:prstGeom prst="rect">
              <a:avLst/>
            </a:prstGeom>
          </p:spPr>
        </p:pic>
      </p:grpSp>
      <p:sp>
        <p:nvSpPr>
          <p:cNvPr id="69" name="Rectangle 68"/>
          <p:cNvSpPr/>
          <p:nvPr/>
        </p:nvSpPr>
        <p:spPr>
          <a:xfrm>
            <a:off x="1464907" y="737388"/>
            <a:ext cx="5228291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Хлопчик грають машинками</a:t>
            </a:r>
            <a:r>
              <a:rPr lang="uk-UA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3134988" y="1065856"/>
            <a:ext cx="1163459" cy="105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163077" y="431688"/>
            <a:ext cx="9236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грає</a:t>
            </a:r>
            <a:endParaRPr lang="en-US" sz="32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57" y="3008185"/>
            <a:ext cx="3218735" cy="321873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925" y="5973934"/>
            <a:ext cx="1050388" cy="105038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30" y="347634"/>
            <a:ext cx="6747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15" grpId="1"/>
      <p:bldP spid="23" grpId="0" animBg="1"/>
      <p:bldP spid="23" grpId="1" animBg="1"/>
      <p:bldP spid="24" grpId="0"/>
      <p:bldP spid="24" grpId="1"/>
      <p:bldP spid="26" grpId="0" animBg="1"/>
      <p:bldP spid="26" grpId="1" animBg="1"/>
      <p:bldP spid="28" grpId="0"/>
      <p:bldP spid="28" grpId="1"/>
      <p:bldP spid="33" grpId="0" animBg="1"/>
      <p:bldP spid="33" grpId="1" animBg="1"/>
      <p:bldP spid="36" grpId="0"/>
      <p:bldP spid="36" grpId="1"/>
      <p:bldP spid="41" grpId="0" animBg="1"/>
      <p:bldP spid="41" grpId="1" animBg="1"/>
      <p:bldP spid="44" grpId="0"/>
      <p:bldP spid="44" grpId="1"/>
      <p:bldP spid="48" grpId="0" animBg="1"/>
      <p:bldP spid="48" grpId="1" animBg="1"/>
      <p:bldP spid="50" grpId="0"/>
      <p:bldP spid="50" grpId="1"/>
      <p:bldP spid="52" grpId="0" animBg="1"/>
      <p:bldP spid="52" grpId="1" animBg="1"/>
      <p:bldP spid="56" grpId="0"/>
      <p:bldP spid="56" grpId="1"/>
      <p:bldP spid="61" grpId="0" animBg="1"/>
      <p:bldP spid="61" grpId="1" animBg="1"/>
      <p:bldP spid="65" grpId="0"/>
      <p:bldP spid="65" grpId="1"/>
      <p:bldP spid="69" grpId="0" animBg="1"/>
      <p:bldP spid="69" grpId="1" animBg="1"/>
      <p:bldP spid="73" grpId="0"/>
      <p:bldP spid="7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BF45A0E-EBAA-45D1-B83C-4F4E54476829}"/>
</file>

<file path=customXml/itemProps2.xml><?xml version="1.0" encoding="utf-8"?>
<ds:datastoreItem xmlns:ds="http://schemas.openxmlformats.org/officeDocument/2006/customXml" ds:itemID="{AB51F117-088F-413D-9235-63BCB40691E9}"/>
</file>

<file path=customXml/itemProps3.xml><?xml version="1.0" encoding="utf-8"?>
<ds:datastoreItem xmlns:ds="http://schemas.openxmlformats.org/officeDocument/2006/customXml" ds:itemID="{1F222C30-2038-437C-BB3A-323A3CB4C84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Widescreen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</cp:revision>
  <dcterms:created xsi:type="dcterms:W3CDTF">2025-11-19T21:11:45Z</dcterms:created>
  <dcterms:modified xsi:type="dcterms:W3CDTF">2025-11-19T21:11:55Z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