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3" d="100"/>
          <a:sy n="43" d="100"/>
        </p:scale>
        <p:origin x="1637" y="10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7020076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47581" y="6271958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43251" y="6265266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52323" y="6284923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48320" y="5107867"/>
            <a:ext cx="487363" cy="487363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88736" y="5151110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34036" y="6265265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44329" y="5133556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64103" y="6262146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4971" y="6265267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43097" y="5174607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7" y="1437069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9" y="1461055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50" y="1468864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90" y="1448088"/>
            <a:ext cx="4268676" cy="42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85" y="1468864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72" y="1457172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92" y="1453540"/>
            <a:ext cx="4275095" cy="427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18" y="1434576"/>
            <a:ext cx="4331306" cy="433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83" y="3331225"/>
            <a:ext cx="3480011" cy="34800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5" y="1451605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10" y="1457172"/>
            <a:ext cx="4334074" cy="433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18" y="869164"/>
            <a:ext cx="5450842" cy="5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3487 -0.2645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25156 -0.424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18034 -0.41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04974 -0.4157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04778 -0.2178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046 L -0.45052 -0.1057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194 -0.2189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25312 -0.1034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17383 -0.11088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42187 0.1307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D697F69-01B5-47DD-8120-2B59423D52D5}"/>
</file>

<file path=customXml/itemProps2.xml><?xml version="1.0" encoding="utf-8"?>
<ds:datastoreItem xmlns:ds="http://schemas.openxmlformats.org/officeDocument/2006/customXml" ds:itemID="{747B92D3-FAAD-4CB9-A7A4-63E531617CBE}"/>
</file>

<file path=customXml/itemProps3.xml><?xml version="1.0" encoding="utf-8"?>
<ds:datastoreItem xmlns:ds="http://schemas.openxmlformats.org/officeDocument/2006/customXml" ds:itemID="{6BE4470A-DFE9-4765-B16B-675A11F9F100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2025-11-19T14:09:15Z</dcterms:created>
  <dcterms:modified xsi:type="dcterms:W3CDTF">2025-11-19T21:11:09Z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