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286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47581" y="6271958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251" y="626526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52323" y="6284923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8320" y="5107867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88736" y="5151110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4036" y="6265265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44329" y="5133556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64103" y="6262146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4971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097" y="5174607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1437069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146105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0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0" y="144808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85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72" y="1457172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2" y="1453540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18" y="1434576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5" y="1451605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10" y="1457172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8" y="869164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487 -0.264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13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25156 -0.424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-212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8034 -0.4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062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4974 -0.4157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207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04778 -0.21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10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046 L -0.45052 -0.105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527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194 -0.2189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5312 -0.103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518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7383 -0.1108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5556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42187 0.1307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6528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BA64DF2-81C6-4B0F-A6F2-BA432D8F9790}"/>
</file>

<file path=customXml/itemProps2.xml><?xml version="1.0" encoding="utf-8"?>
<ds:datastoreItem xmlns:ds="http://schemas.openxmlformats.org/officeDocument/2006/customXml" ds:itemID="{6FB6EA4E-D241-4371-B68D-F485CBCB0322}"/>
</file>

<file path=customXml/itemProps3.xml><?xml version="1.0" encoding="utf-8"?>
<ds:datastoreItem xmlns:ds="http://schemas.openxmlformats.org/officeDocument/2006/customXml" ds:itemID="{24795BD6-4FED-4DF2-8173-2CD87D030096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2025-11-19T14:09:15Z</dcterms:created>
  <dcterms:modified xsi:type="dcterms:W3CDTF">2025-11-19T21:03:56Z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