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08F6-2048-4625-E8ED-3BAC8192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9A681-C86F-B0F0-E8D8-394716B7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3B53C-B0E1-23E2-DBE6-5D05F481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0AE04-FD03-EC3B-6678-D7B733F2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A426D-A6CD-E09C-A5F8-1136E0FD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2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61980-EE7A-01AB-B7AC-E737EFC4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90EB3-6D92-D021-63D4-6959AF4D5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84048-6CAE-4AF5-F20E-71879BD7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28332-BFD0-0B09-55C3-C11FD3C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37F3-DAF4-BAD5-BB4E-706DE3B2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6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7A8D4-67A6-364A-8EDF-DAB88F839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DAE73-3F98-4AB5-97A9-52618A986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74BFA-9C9F-77B0-56B5-F176D920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B654A-3735-8B6D-2A22-508A168D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9C4B8-990A-590D-56A1-5103D74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0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F7F9B-A243-BD12-5915-E10B32E1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A831F-A3FE-F07A-CCA0-3BAD8960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7F8BC-B0C7-ACAF-B310-5C027456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CA438-7938-307B-4FD6-6E5A0D3F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C6546-1DFD-132C-B8D9-D3A86AA2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8B3BA-E407-FC06-3F0B-7CC8C843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36A8C-D242-E05F-D616-7AEB3658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3298E-5CA5-1531-9C07-C596E103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D51A7-1D93-F464-1FB9-25EAB559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F4F90-7B6D-AE80-942B-E4D42673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4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7873-E1C3-8D48-736B-F3C2C00E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6A01E-C007-EF74-6F91-1BACE06FF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36953-5314-2DB0-787F-AA680851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D35F-BA72-0FCE-76E0-555B79F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4CE55-C538-C653-5FA0-C2EE1B5C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E47AA-F06B-F6BF-691F-DD82BFF2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59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BF50-5D8E-255C-073A-53A34AE2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ED7E1-95CF-004C-6BA5-3098AE3E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FC436-3F66-1086-2D62-821FE414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2A30A-3142-ED6C-FB63-889A131F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C808-D8C4-9DF0-1B1A-109A2AC3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4065C8-6C94-771D-1DD4-96C7CF5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815FE1-2217-CFFF-827B-7FC0EF8A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7BEFE-140C-7FB1-34B0-DD856FB7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4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C639-A708-7F8F-5897-D4B7884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43BDD1-4FC8-03EA-69B8-1DC35527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FD7803-C43A-A588-3DA7-DD4A5D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E5586-473A-06FA-A2AB-6ACF28FF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6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1357F8-77C5-DDB8-F24C-A425826B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E32B26-024F-A397-0613-494C863B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37DE9-A7D9-43FA-F40B-8FAD9BB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4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F175-3E69-67B6-28AD-2AECABE2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886CD-B249-950C-F673-E283399B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D57A0-AD65-20E8-4005-7353357C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D21E6-CF27-D0EE-821E-EDB5951B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A1A7F-E1EB-3DBE-99AE-A3E82F96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CFFC6-CB7B-EFD8-0602-1B63B2C0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5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2FB27-E324-3347-CC0E-F9AC53DE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96FB28-2B37-3EF7-2364-320DB44C0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B71AC-3D77-74F7-96F6-FD105C62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2DC6A-48CB-7E1C-8C46-A2BA796B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8FBCA-BBD0-58E5-F51D-A895958C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01003-71AE-42B8-2DE3-48D29F50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FDFA0-A411-76FF-61C4-FE3044D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3F5D7-96A0-29AC-B9BC-84F65859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C9C2C-69D5-4380-CC35-F783A5A7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F9B0-4C87-49CD-97AE-1D178F3806BD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FEF63-034B-0FA9-F1EE-6F963A93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A14B4-19CC-26EA-603C-5B150CE8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5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F9B8C-AE82-F573-4E96-77881147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"/>
            <a:ext cx="12192000" cy="69559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B7E60CD-348E-CC87-EE7C-DC5D9E49364B}"/>
              </a:ext>
            </a:extLst>
          </p:cNvPr>
          <p:cNvSpPr/>
          <p:nvPr/>
        </p:nvSpPr>
        <p:spPr>
          <a:xfrm>
            <a:off x="2460171" y="185056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201B5-EBEC-5573-3DC1-0A09FC14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1" y="326570"/>
            <a:ext cx="2111829" cy="211182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822269B-604D-BFDD-266F-A95F9CC974E2}"/>
              </a:ext>
            </a:extLst>
          </p:cNvPr>
          <p:cNvSpPr/>
          <p:nvPr/>
        </p:nvSpPr>
        <p:spPr>
          <a:xfrm>
            <a:off x="7217228" y="146955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F5BEA6-E4C0-EA95-C5CB-1FCFC80E3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3" y="326570"/>
            <a:ext cx="2111828" cy="21118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84E386-C890-E35F-2152-2ED321BC3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00" y="692981"/>
            <a:ext cx="1558770" cy="157783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9CE06DE-5F8B-B264-3BEF-2E91F1F37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50" y="2730632"/>
            <a:ext cx="3209036" cy="320903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94C0012-4117-AE02-B8F8-45637A2C3C22}"/>
              </a:ext>
            </a:extLst>
          </p:cNvPr>
          <p:cNvSpPr/>
          <p:nvPr/>
        </p:nvSpPr>
        <p:spPr>
          <a:xfrm>
            <a:off x="925282" y="2948362"/>
            <a:ext cx="6097057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- …ЕПЛАЯ ВО…А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70D967-571B-DD67-F3C6-9A140A358F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35" t="9146" r="3396" b="18929"/>
          <a:stretch/>
        </p:blipFill>
        <p:spPr>
          <a:xfrm>
            <a:off x="1448324" y="3044582"/>
            <a:ext cx="5050971" cy="678332"/>
          </a:xfrm>
          <a:prstGeom prst="roundRect">
            <a:avLst>
              <a:gd name="adj" fmla="val 17821"/>
            </a:avLst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B3D1CE8-245C-3E13-0CE9-DFDB91CAE662}"/>
              </a:ext>
            </a:extLst>
          </p:cNvPr>
          <p:cNvSpPr/>
          <p:nvPr/>
        </p:nvSpPr>
        <p:spPr>
          <a:xfrm>
            <a:off x="925282" y="2948362"/>
            <a:ext cx="6097057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- ТЕПЛАЯ ВОДА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ED9BCAF-41E9-0D5E-5B44-91B2C36A554D}"/>
              </a:ext>
            </a:extLst>
          </p:cNvPr>
          <p:cNvSpPr/>
          <p:nvPr/>
        </p:nvSpPr>
        <p:spPr>
          <a:xfrm>
            <a:off x="925284" y="968829"/>
            <a:ext cx="132261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F0B927C-B3F8-FC2D-13DD-65E7F8A90A19}"/>
              </a:ext>
            </a:extLst>
          </p:cNvPr>
          <p:cNvSpPr/>
          <p:nvPr/>
        </p:nvSpPr>
        <p:spPr>
          <a:xfrm>
            <a:off x="9862454" y="941615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ТЕПЛАЯ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8312E14-3DD2-B31A-42E9-1658F38EE9CB}"/>
              </a:ext>
            </a:extLst>
          </p:cNvPr>
          <p:cNvSpPr/>
          <p:nvPr/>
        </p:nvSpPr>
        <p:spPr>
          <a:xfrm>
            <a:off x="735308" y="2948360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СПА…Ь Я НЕ ПОЙ…У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7EFE731-86DD-ADD3-0048-6E11C8DB5F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87" t="19540" r="5305" b="22589"/>
          <a:stretch/>
        </p:blipFill>
        <p:spPr>
          <a:xfrm>
            <a:off x="735308" y="3177128"/>
            <a:ext cx="6382111" cy="54578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7610BCD-488F-55E5-94DC-3C92C43CD142}"/>
              </a:ext>
            </a:extLst>
          </p:cNvPr>
          <p:cNvSpPr/>
          <p:nvPr/>
        </p:nvSpPr>
        <p:spPr>
          <a:xfrm>
            <a:off x="735308" y="2957207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СПАТЬ Я НЕ ПОЙДУ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D1CEC02-23D8-7504-6DAC-D903135A59C2}"/>
              </a:ext>
            </a:extLst>
          </p:cNvPr>
          <p:cNvSpPr/>
          <p:nvPr/>
        </p:nvSpPr>
        <p:spPr>
          <a:xfrm>
            <a:off x="925284" y="968829"/>
            <a:ext cx="132261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02E931E-74E3-2871-9BB0-0D79C761CED6}"/>
              </a:ext>
            </a:extLst>
          </p:cNvPr>
          <p:cNvSpPr/>
          <p:nvPr/>
        </p:nvSpPr>
        <p:spPr>
          <a:xfrm>
            <a:off x="9873337" y="941615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СПАТЬ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3B221D52-059D-DB18-6D9D-CA61298984D8}"/>
              </a:ext>
            </a:extLst>
          </p:cNvPr>
          <p:cNvSpPr/>
          <p:nvPr/>
        </p:nvSpPr>
        <p:spPr>
          <a:xfrm>
            <a:off x="735308" y="2966052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У…КИ У ПРУ…А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8915DC3-2158-14FA-F6F0-C9B0CCF7B9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837" t="12399" r="5524" b="15800"/>
          <a:stretch/>
        </p:blipFill>
        <p:spPr>
          <a:xfrm>
            <a:off x="972725" y="3076403"/>
            <a:ext cx="6097057" cy="725041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D86900D-A296-8F7E-478A-722F8743C93B}"/>
              </a:ext>
            </a:extLst>
          </p:cNvPr>
          <p:cNvSpPr/>
          <p:nvPr/>
        </p:nvSpPr>
        <p:spPr>
          <a:xfrm>
            <a:off x="735307" y="2948360"/>
            <a:ext cx="647700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УТКИ У ПРУДА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5AF3D9-2267-5938-5DF5-C4715F9439C7}"/>
              </a:ext>
            </a:extLst>
          </p:cNvPr>
          <p:cNvSpPr/>
          <p:nvPr/>
        </p:nvSpPr>
        <p:spPr>
          <a:xfrm>
            <a:off x="904568" y="968829"/>
            <a:ext cx="132261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DA379809-963C-2C92-F9B8-AADA8495D7F4}"/>
              </a:ext>
            </a:extLst>
          </p:cNvPr>
          <p:cNvSpPr/>
          <p:nvPr/>
        </p:nvSpPr>
        <p:spPr>
          <a:xfrm>
            <a:off x="9873337" y="941615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УТКИ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A400993-B670-8B4E-EAD2-C5B09A03E26E}"/>
              </a:ext>
            </a:extLst>
          </p:cNvPr>
          <p:cNvSpPr/>
          <p:nvPr/>
        </p:nvSpPr>
        <p:spPr>
          <a:xfrm>
            <a:off x="735306" y="2948358"/>
            <a:ext cx="6722422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АДА-АДА-АДА – ВО… МОЯ НАГРА…А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4D268C2-C466-4B1A-B3AC-E52FDA583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785" t="15605" r="8799" b="24916"/>
          <a:stretch/>
        </p:blipFill>
        <p:spPr>
          <a:xfrm>
            <a:off x="879225" y="3076933"/>
            <a:ext cx="6477001" cy="696941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0137B7AA-D04E-260A-AEC7-07789A68C6DC}"/>
              </a:ext>
            </a:extLst>
          </p:cNvPr>
          <p:cNvSpPr/>
          <p:nvPr/>
        </p:nvSpPr>
        <p:spPr>
          <a:xfrm>
            <a:off x="735306" y="2966051"/>
            <a:ext cx="6722422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АДА-АДА-АДА – ВОТ МОЯ НАГРАДА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06A51597-B445-D54F-FD4D-9643046864F2}"/>
              </a:ext>
            </a:extLst>
          </p:cNvPr>
          <p:cNvSpPr/>
          <p:nvPr/>
        </p:nvSpPr>
        <p:spPr>
          <a:xfrm>
            <a:off x="706959" y="968829"/>
            <a:ext cx="1717831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FE3FDD3D-F6B6-240A-FE0E-4BCB1CCE1B93}"/>
              </a:ext>
            </a:extLst>
          </p:cNvPr>
          <p:cNvSpPr/>
          <p:nvPr/>
        </p:nvSpPr>
        <p:spPr>
          <a:xfrm>
            <a:off x="9862453" y="941615"/>
            <a:ext cx="1600205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0E0379B-05D3-B102-5ED7-3A84B20FD93B}"/>
              </a:ext>
            </a:extLst>
          </p:cNvPr>
          <p:cNvSpPr/>
          <p:nvPr/>
        </p:nvSpPr>
        <p:spPr>
          <a:xfrm>
            <a:off x="635214" y="2955532"/>
            <a:ext cx="696502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ОДА-ОДА-ОДА – С…РОЙКА У ЗАВО…А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347C91-CA55-F9B5-342E-2BC44997E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305" y="2986459"/>
            <a:ext cx="6722423" cy="840166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240688-D90F-22DD-AA56-BAB2F4520970}"/>
              </a:ext>
            </a:extLst>
          </p:cNvPr>
          <p:cNvSpPr/>
          <p:nvPr/>
        </p:nvSpPr>
        <p:spPr>
          <a:xfrm>
            <a:off x="635214" y="2966050"/>
            <a:ext cx="6965021" cy="903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ОДА-ОДА-ОДА – СТРОЙКА У ЗАВОДА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7774D8A-42BC-C5B1-9BC1-536D657810E9}"/>
              </a:ext>
            </a:extLst>
          </p:cNvPr>
          <p:cNvSpPr/>
          <p:nvPr/>
        </p:nvSpPr>
        <p:spPr>
          <a:xfrm>
            <a:off x="706959" y="968829"/>
            <a:ext cx="1717831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7A3D182-7470-21D3-EBFF-BD216FA8312B}"/>
              </a:ext>
            </a:extLst>
          </p:cNvPr>
          <p:cNvSpPr/>
          <p:nvPr/>
        </p:nvSpPr>
        <p:spPr>
          <a:xfrm>
            <a:off x="9873337" y="941615"/>
            <a:ext cx="1699533" cy="576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СТРОЙКА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BFFAFD-20DB-CA91-55EA-8E6D9B5D27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92" y="-97971"/>
            <a:ext cx="1277729" cy="12777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5F0A22-6AE4-ED34-184F-C7D2ACCD8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78" y="-48986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0" grpId="0" animBg="1"/>
      <p:bldP spid="21" grpId="0" animBg="1"/>
      <p:bldP spid="22" grpId="0" animBg="1"/>
      <p:bldP spid="23" grpId="0" animBg="1"/>
      <p:bldP spid="51" grpId="0" animBg="1"/>
      <p:bldP spid="52" grpId="0" animBg="1"/>
      <p:bldP spid="53" grpId="0" animBg="1"/>
      <p:bldP spid="54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3" grpId="0" animBg="1"/>
      <p:bldP spid="10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5D060A-0681-420E-B42D-665AABF527BD}"/>
</file>

<file path=customXml/itemProps2.xml><?xml version="1.0" encoding="utf-8"?>
<ds:datastoreItem xmlns:ds="http://schemas.openxmlformats.org/officeDocument/2006/customXml" ds:itemID="{64B967ED-9D40-49F0-B956-8FD9BD1A4B06}"/>
</file>

<file path=customXml/itemProps3.xml><?xml version="1.0" encoding="utf-8"?>
<ds:datastoreItem xmlns:ds="http://schemas.openxmlformats.org/officeDocument/2006/customXml" ds:itemID="{A4F68B08-3CAC-4157-8A51-0C371EE63E54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7</cp:revision>
  <dcterms:created xsi:type="dcterms:W3CDTF">2025-11-14T19:31:53Z</dcterms:created>
  <dcterms:modified xsi:type="dcterms:W3CDTF">2025-11-19T20:48:08Z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