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2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513F1-F901-484B-8337-9E503345F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B66A07-4425-4FF4-9A31-6AF9BBD4A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1BABB0-FEFC-4A96-A797-2A48A708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0F2501-C76F-489D-8F9D-C2B03C72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F9228E-ACE9-4C69-B0A1-487B274B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81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A03CD-40E5-4968-95D9-82166BC1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A7E70C3-E0A5-47E9-BE9E-9F3C52CE5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D832F7-1970-45EB-9A45-2B431FDD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411033-AAB6-4FC2-9FE1-AD9ECBE3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8FACB6A-9998-43FE-91A0-912115E3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821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58CAFAC-D09F-4CF7-84AD-03B654CC1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4E674AD-5731-4B13-B552-8DEAC9B38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08624E-B875-4601-9688-9D977617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4405C4-011B-4ED1-AC0A-12477D6F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0EBD23-63B4-4EA1-ACE6-87C9BAD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329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A219E-6996-43D1-AD84-5C0E0F522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A059D6-999E-42A5-8B99-EEFACD53C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874402-C70C-4DE8-B706-1887760B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A2CEF8-3738-4B63-91C3-56DBA189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F3C5F5-97B4-48F4-9BD0-3E7ABCEF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81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51C87-D7DE-438A-B5DD-49351739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03C923-A7AF-4D9C-A7A3-358713033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DFDC84-05D7-4A85-9969-FA004519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1F72E6-C8C5-487A-AA79-C0A334FD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C7B07A-7008-4D8A-8108-5D5E1DDB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7505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92579-8A64-45AC-8462-DBE9B060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490021-4E84-4635-B1C5-8D7FDDD56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C4F27E-101E-45FA-80B1-FE2337175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44B6C6-2D0B-4511-82BD-277F3E9F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94C0C4-AA0B-4287-9DAE-0C2B650A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4C68EF1-D533-40AD-926D-05BA6D6C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77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54F03-2FAF-4E8A-87CC-423155E3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D0C9F9-90D9-4908-9A5D-FCC9E8C05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D09113-7219-4FB2-B30A-3DA84D7EE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D1EF7EF-97A3-436E-8853-22E877586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CE1F2A4-1599-4292-8D1C-343D8B16F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E0CFACD-39B8-4DE6-80EB-C211F1B0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B08D8D3-34CD-428F-81FE-72EB570B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9DA7861-EC09-41E8-B8BB-76A54705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887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E12AD-FA70-4A3A-9FAD-318DD713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D65C363-7AEC-4B2C-B3D0-A2CD267E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5989124-3F03-4F5D-93F1-BA0BD892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6B9B038-2B67-4FA5-8538-F71F245F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97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C74076-6897-4210-AA2F-8A124785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9AD783E-A495-44BA-8F2F-F7ECBFC0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5F12E5E-8112-42BE-8560-04F0CF1C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94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55ABB-5C82-4DE1-99BF-4F5F6CA3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516AA8-71AE-4552-A0C4-14FA703F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1A9598-0DC7-40ED-9A43-C8CA21576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4E98BFC-6328-4460-9363-92A0D398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A91E2F-8FA1-442E-BB5A-8E5D8A3B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304C45-2CB4-4B85-8BFF-15604C42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891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2042F-13D1-4A67-9443-50741FFD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2E624AA-B9C2-469D-8F74-15BB7126E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150DC41-4F97-4DFD-9DD0-937DA8E5C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D522FF-93BD-4E4F-A19D-4D046FB2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775692-4E0E-48D4-9920-F8F21387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64859B6-CC12-4FDD-ACE5-71F1C1BB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08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CA311D-EEAC-4120-A15A-F5E3E15B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A06546-CF8C-410B-9C98-318AB01EB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8DA7C7-105D-4E9C-B8DB-023F936C3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6EE5F-046C-4220-9FB4-4E1FFED1DA3A}" type="datetimeFigureOut">
              <a:rPr lang="uk-UA" smtClean="0"/>
              <a:t>19.11.25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543BFA-0700-4BBC-9C01-2E64A4037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E4B514-1539-4943-82B3-78592D0AE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microsoft.com/office/2007/relationships/hdphoto" Target="../media/hdphoto6.wdp"/><Relationship Id="rId26" Type="http://schemas.microsoft.com/office/2007/relationships/hdphoto" Target="../media/hdphoto9.wdp"/><Relationship Id="rId3" Type="http://schemas.openxmlformats.org/officeDocument/2006/relationships/image" Target="../media/image2.png"/><Relationship Id="rId21" Type="http://schemas.openxmlformats.org/officeDocument/2006/relationships/image" Target="../media/image13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1.png"/><Relationship Id="rId25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microsoft.com/office/2007/relationships/hdphoto" Target="../media/hdphoto7.wdp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openxmlformats.org/officeDocument/2006/relationships/image" Target="../media/image18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9.png"/><Relationship Id="rId22" Type="http://schemas.openxmlformats.org/officeDocument/2006/relationships/image" Target="../media/image14.png"/><Relationship Id="rId27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08CD5C1-3D2D-45D5-A99E-2CD94C532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8DBE37-FF10-46A9-8305-DD584C105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A1EAF7-0913-491B-9A07-207ED1D53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r="2278"/>
          <a:stretch/>
        </p:blipFill>
        <p:spPr>
          <a:xfrm rot="1367045">
            <a:off x="10929476" y="4628824"/>
            <a:ext cx="1214389" cy="12723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133FE3-A71A-4F62-8E1A-BE8E902DA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981" r="-3109"/>
          <a:stretch>
            <a:fillRect/>
          </a:stretch>
        </p:blipFill>
        <p:spPr>
          <a:xfrm rot="1337016">
            <a:off x="10610005" y="4582066"/>
            <a:ext cx="1473495" cy="1287071"/>
          </a:xfrm>
          <a:prstGeom prst="rect">
            <a:avLst/>
          </a:prstGeom>
          <a:ln>
            <a:noFill/>
          </a:ln>
          <a:effectLst>
            <a:glow rad="175936">
              <a:schemeClr val="bg1"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EC0F1D-325B-464C-8BE4-5E03D5E169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26077" y="436158"/>
            <a:ext cx="1684457" cy="1684457"/>
          </a:xfrm>
          <a:prstGeom prst="rect">
            <a:avLst/>
          </a:prstGeom>
          <a:ln>
            <a:noFill/>
          </a:ln>
          <a:effectLst>
            <a:glow rad="115367">
              <a:schemeClr val="bg1">
                <a:lumMod val="95000"/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7DAE04-2066-4785-9675-AE81E9F957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7" b="35354"/>
          <a:stretch>
            <a:fillRect/>
          </a:stretch>
        </p:blipFill>
        <p:spPr>
          <a:xfrm rot="349778">
            <a:off x="8791021" y="5155355"/>
            <a:ext cx="1373112" cy="863816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A64B426-ED03-4883-89EF-850F006DA6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608" y="5311142"/>
            <a:ext cx="1348690" cy="13486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614A5C5-E118-45EC-9839-E7991151C3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422" y="5300121"/>
            <a:ext cx="1348690" cy="1348690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C27D9C-2941-4964-BD80-F6FE7F82D7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3355" y="1979310"/>
            <a:ext cx="1200343" cy="120034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6594A8-18C7-499F-8590-EC78960967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1584" y="1994886"/>
            <a:ext cx="1200343" cy="1200343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07C4D3-5381-48E5-A8F4-71B92A0887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r="1593"/>
          <a:stretch/>
        </p:blipFill>
        <p:spPr>
          <a:xfrm>
            <a:off x="8628610" y="3309994"/>
            <a:ext cx="1291231" cy="13337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D8682ED-5117-437B-A8D8-03517E749F50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8" r="5698"/>
          <a:stretch/>
        </p:blipFill>
        <p:spPr>
          <a:xfrm>
            <a:off x="8684515" y="3305773"/>
            <a:ext cx="1179419" cy="1331118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E1D6B57-8DC7-4CDB-8984-F31429A92D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3548" y="4793865"/>
            <a:ext cx="927870" cy="927870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BB818E3-937E-47A2-959C-25AB3436E3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34" y="3786565"/>
            <a:ext cx="1123691" cy="112369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9E6F81E-3DE2-494F-8CD9-64DA09684F7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323" y="3797586"/>
            <a:ext cx="1123691" cy="1123691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70CBE8-FC67-41B0-AB7F-BC0416419C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r="3257"/>
          <a:stretch/>
        </p:blipFill>
        <p:spPr>
          <a:xfrm>
            <a:off x="5550511" y="2311598"/>
            <a:ext cx="1138878" cy="121823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95C8195-4CD2-4D42-8EE8-D2F6C022252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" r="3257"/>
          <a:stretch/>
        </p:blipFill>
        <p:spPr>
          <a:xfrm>
            <a:off x="5510228" y="2295026"/>
            <a:ext cx="1138878" cy="1218234"/>
          </a:xfrm>
          <a:prstGeom prst="rect">
            <a:avLst/>
          </a:prstGeom>
          <a:ln>
            <a:noFill/>
          </a:ln>
          <a:effectLst>
            <a:glow rad="165100">
              <a:schemeClr val="bg1"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21E3327-C14B-4F01-934A-A33E1080758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" y="142437"/>
            <a:ext cx="1253346" cy="113780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6D24750-2AB9-448C-A83D-6A7AD77291B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21487"/>
          <a:stretch>
            <a:fillRect/>
          </a:stretch>
        </p:blipFill>
        <p:spPr>
          <a:xfrm>
            <a:off x="4447832" y="326939"/>
            <a:ext cx="2656778" cy="4309952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0A4C1C7-DCAF-C56C-1F76-3BF050DDBDF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58" y="3581830"/>
            <a:ext cx="3185418" cy="3185418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BEEBEEA2-2BAB-0087-1258-5AFA41DC5067}"/>
              </a:ext>
            </a:extLst>
          </p:cNvPr>
          <p:cNvSpPr/>
          <p:nvPr/>
        </p:nvSpPr>
        <p:spPr>
          <a:xfrm>
            <a:off x="5030562" y="4309842"/>
            <a:ext cx="1892069" cy="2269350"/>
          </a:xfrm>
          <a:prstGeom prst="roundRect">
            <a:avLst/>
          </a:prstGeom>
          <a:solidFill>
            <a:schemeClr val="bg1">
              <a:alpha val="6473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4184EE6-AD60-E5E4-E7F6-8BE08181AC87}"/>
              </a:ext>
            </a:extLst>
          </p:cNvPr>
          <p:cNvSpPr/>
          <p:nvPr/>
        </p:nvSpPr>
        <p:spPr>
          <a:xfrm>
            <a:off x="5087103" y="3867162"/>
            <a:ext cx="1771639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99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</a:t>
            </a:r>
          </a:p>
        </p:txBody>
      </p:sp>
    </p:spTree>
    <p:extLst>
      <p:ext uri="{BB962C8B-B14F-4D97-AF65-F5344CB8AC3E}">
        <p14:creationId xmlns:p14="http://schemas.microsoft.com/office/powerpoint/2010/main" val="21559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DAC9539-4BE6-4F0B-B42B-7EDC83E47A94}"/>
</file>

<file path=customXml/itemProps2.xml><?xml version="1.0" encoding="utf-8"?>
<ds:datastoreItem xmlns:ds="http://schemas.openxmlformats.org/officeDocument/2006/customXml" ds:itemID="{561D5EC9-77E2-4BB2-9C2D-77C393A32EB0}"/>
</file>

<file path=customXml/itemProps3.xml><?xml version="1.0" encoding="utf-8"?>
<ds:datastoreItem xmlns:ds="http://schemas.openxmlformats.org/officeDocument/2006/customXml" ds:itemID="{4486EACC-9FB9-4421-B584-16B2D2194C12}"/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</Words>
  <Application>Microsoft Macintosh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Аліна Макарова</cp:lastModifiedBy>
  <cp:revision>10</cp:revision>
  <dcterms:created xsi:type="dcterms:W3CDTF">2025-07-19T19:37:20Z</dcterms:created>
  <dcterms:modified xsi:type="dcterms:W3CDTF">2025-11-19T20:47:02Z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