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19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33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53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36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78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25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27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79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0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50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767-828E-4263-BEE9-D1C1C9B9ECE7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9E72B-E4C8-4F82-B08F-A270DCB5B9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9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13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6300" y="1229536"/>
            <a:ext cx="5155474" cy="4535538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1" y="1462841"/>
            <a:ext cx="5146509" cy="4370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83" y="3258888"/>
            <a:ext cx="1998448" cy="19984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20" y="3940396"/>
            <a:ext cx="1217332" cy="121733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grpSp>
        <p:nvGrpSpPr>
          <p:cNvPr id="48" name="Group 47"/>
          <p:cNvGrpSpPr/>
          <p:nvPr/>
        </p:nvGrpSpPr>
        <p:grpSpPr>
          <a:xfrm>
            <a:off x="2528591" y="3001261"/>
            <a:ext cx="2417098" cy="2266396"/>
            <a:chOff x="6875598" y="3620307"/>
            <a:chExt cx="2417098" cy="2266396"/>
          </a:xfrm>
          <a:effectLst>
            <a:glow rad="203200">
              <a:schemeClr val="bg1"/>
            </a:glow>
          </a:effectLst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790" y="3620307"/>
              <a:ext cx="1158906" cy="115890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598" y="4105790"/>
              <a:ext cx="1780913" cy="178091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729078" y="3144131"/>
            <a:ext cx="2334708" cy="2098579"/>
            <a:chOff x="7645068" y="3886415"/>
            <a:chExt cx="2352329" cy="1794388"/>
          </a:xfrm>
          <a:effectLst>
            <a:glow rad="76200">
              <a:schemeClr val="bg1"/>
            </a:glow>
          </a:effectLst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068" y="4495677"/>
              <a:ext cx="1068312" cy="106831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009" y="3886415"/>
              <a:ext cx="1794388" cy="1794388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729078" y="3386237"/>
            <a:ext cx="2384028" cy="2140078"/>
            <a:chOff x="7699955" y="3725648"/>
            <a:chExt cx="2308941" cy="2068909"/>
          </a:xfrm>
          <a:effectLst>
            <a:glow rad="76200">
              <a:schemeClr val="bg1"/>
            </a:glow>
          </a:effectLst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99955" y="3725648"/>
              <a:ext cx="2068909" cy="206890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80" y="4533235"/>
              <a:ext cx="995516" cy="995516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895754" y="3453675"/>
            <a:ext cx="2377246" cy="1855449"/>
            <a:chOff x="7346677" y="3744989"/>
            <a:chExt cx="2505205" cy="2004492"/>
          </a:xfrm>
          <a:effectLst>
            <a:glow rad="63500">
              <a:schemeClr val="bg1"/>
            </a:glo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677" y="4357980"/>
              <a:ext cx="1336088" cy="133608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390" y="3744989"/>
              <a:ext cx="2004492" cy="2004492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98" y="2297155"/>
            <a:ext cx="3990151" cy="399015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4" y="219112"/>
            <a:ext cx="6858000" cy="6858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" y="101519"/>
            <a:ext cx="648302" cy="59046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59963" y="3729811"/>
            <a:ext cx="2403823" cy="1776233"/>
            <a:chOff x="2709540" y="3955443"/>
            <a:chExt cx="2403823" cy="13860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901" y="4013771"/>
              <a:ext cx="1246462" cy="111086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09540" y="3955443"/>
              <a:ext cx="1386036" cy="138603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07" y="4194294"/>
            <a:ext cx="1333308" cy="1333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06" y="3715542"/>
            <a:ext cx="1551930" cy="1551930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355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222CEC-A012-4B78-A680-8015E12AAF05}"/>
</file>

<file path=customXml/itemProps2.xml><?xml version="1.0" encoding="utf-8"?>
<ds:datastoreItem xmlns:ds="http://schemas.openxmlformats.org/officeDocument/2006/customXml" ds:itemID="{442D25F4-ACFC-46BC-A137-55ADC2BA0447}"/>
</file>

<file path=customXml/itemProps3.xml><?xml version="1.0" encoding="utf-8"?>
<ds:datastoreItem xmlns:ds="http://schemas.openxmlformats.org/officeDocument/2006/customXml" ds:itemID="{BB3C22C2-2293-4CF0-8BD2-A7BCD29C720B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</cp:revision>
  <dcterms:created xsi:type="dcterms:W3CDTF">2025-11-14T18:14:49Z</dcterms:created>
  <dcterms:modified xsi:type="dcterms:W3CDTF">2025-11-19T20:37:37Z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