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019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33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53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36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78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25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27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79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0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50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9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13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76300" y="1229536"/>
            <a:ext cx="5155474" cy="4535538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82" y="1333664"/>
            <a:ext cx="5146509" cy="4370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53" y="3097621"/>
            <a:ext cx="2040094" cy="2040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20" y="3680328"/>
            <a:ext cx="1335900" cy="133590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grpSp>
        <p:nvGrpSpPr>
          <p:cNvPr id="48" name="Group 47"/>
          <p:cNvGrpSpPr/>
          <p:nvPr/>
        </p:nvGrpSpPr>
        <p:grpSpPr>
          <a:xfrm>
            <a:off x="2683218" y="2810343"/>
            <a:ext cx="2398691" cy="2323230"/>
            <a:chOff x="7123721" y="3547627"/>
            <a:chExt cx="2398691" cy="2323230"/>
          </a:xfrm>
          <a:effectLst>
            <a:glow rad="203200">
              <a:schemeClr val="bg1"/>
            </a:glow>
          </a:effectLst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324" y="3547627"/>
              <a:ext cx="1336088" cy="133608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21" y="4218029"/>
              <a:ext cx="1652828" cy="1652828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786825" y="3185910"/>
            <a:ext cx="2352329" cy="2010073"/>
            <a:chOff x="7645068" y="3886415"/>
            <a:chExt cx="2352329" cy="1794388"/>
          </a:xfrm>
          <a:effectLst>
            <a:glow rad="76200">
              <a:schemeClr val="bg1"/>
            </a:glow>
          </a:effectLst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068" y="4495677"/>
              <a:ext cx="1068312" cy="106831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009" y="3886415"/>
              <a:ext cx="1794388" cy="1794388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704829" y="3381206"/>
            <a:ext cx="2308941" cy="2068909"/>
            <a:chOff x="7699955" y="3725648"/>
            <a:chExt cx="2308941" cy="2068909"/>
          </a:xfrm>
          <a:effectLst>
            <a:glow rad="76200">
              <a:schemeClr val="bg1"/>
            </a:glow>
          </a:effectLst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99955" y="3725648"/>
              <a:ext cx="2068909" cy="206890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80" y="4533235"/>
              <a:ext cx="995516" cy="995516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811004" y="3171295"/>
            <a:ext cx="2505205" cy="2004492"/>
            <a:chOff x="7346677" y="3744989"/>
            <a:chExt cx="2505205" cy="2004492"/>
          </a:xfrm>
          <a:effectLst>
            <a:glow rad="63500">
              <a:schemeClr val="bg1"/>
            </a:glow>
          </a:effectLst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677" y="4357980"/>
              <a:ext cx="1336088" cy="133608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390" y="3744989"/>
              <a:ext cx="2004492" cy="2004492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98" y="2297155"/>
            <a:ext cx="3990151" cy="399015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6" y="49387"/>
            <a:ext cx="6858000" cy="6858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" y="101519"/>
            <a:ext cx="648302" cy="590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50" y="4007246"/>
            <a:ext cx="1246462" cy="111086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9540" y="3955443"/>
            <a:ext cx="1386036" cy="13860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3258" y="3960236"/>
            <a:ext cx="2228806" cy="1405898"/>
            <a:chOff x="2783258" y="3960236"/>
            <a:chExt cx="2228806" cy="1405898"/>
          </a:xfrm>
          <a:effectLst>
            <a:glow rad="177800">
              <a:schemeClr val="bg1"/>
            </a:glo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766" y="3960236"/>
              <a:ext cx="1278298" cy="12782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258" y="4032826"/>
              <a:ext cx="1333308" cy="1333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55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BE6C8F6-D270-4F4A-B009-FD2D4E9C46A8}"/>
</file>

<file path=customXml/itemProps2.xml><?xml version="1.0" encoding="utf-8"?>
<ds:datastoreItem xmlns:ds="http://schemas.openxmlformats.org/officeDocument/2006/customXml" ds:itemID="{3D99CD47-0739-4ECE-B846-2332BF990F16}"/>
</file>

<file path=customXml/itemProps3.xml><?xml version="1.0" encoding="utf-8"?>
<ds:datastoreItem xmlns:ds="http://schemas.openxmlformats.org/officeDocument/2006/customXml" ds:itemID="{52C06750-2C02-4C32-B581-E20062C5091A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</cp:revision>
  <dcterms:created xsi:type="dcterms:W3CDTF">2025-11-14T18:14:49Z</dcterms:created>
  <dcterms:modified xsi:type="dcterms:W3CDTF">2025-11-19T20:25:56Z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