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1882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1C7B2-D3D3-4C90-A5C5-1D6208533709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43B05-B781-4AE1-9542-84ABCAA00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6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43B05-B781-4AE1-9542-84ABCAA003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4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5447B-4B9E-5FFD-73C4-EF23F596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93056D-8143-AA95-F7C4-A45BB6A36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BCE3E2-21C6-2EA2-C77A-7E17E049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BD6C3-2C2D-579C-E0E3-B7182CCF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978912-558F-1CDE-474D-70BB05C5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87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49951-EEBC-6E10-2E0F-1E30182E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3CDF8-FE58-8FB5-F2F4-43D385EEB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CA85A-B709-954D-E53C-1A5312FC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C118A-03F5-D99B-3254-EBF93913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27905-F4F5-5BDC-1228-E20A9BF0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2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A33B5C-384A-80DF-FDA2-B4B47C2F7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40A2F-C45E-B3C5-46EB-30225E714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50FF4-13D0-ADAC-8FA8-54D66DED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18072-757F-9323-BA27-46A5591D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5D8F5-083C-5C21-BBE0-41ADE4E0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8216D-6CE4-EC24-6A96-9C110E2F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D4890-7813-76D1-3F6A-827C06892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D14D1-3E1B-03E9-C90F-1ABA2C68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B1A11-3880-488F-6831-359D2510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C904B-A555-C74B-2B06-58514515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9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8A340-376B-5FA9-0E2F-BEECA9D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8C42E7-77DE-7813-EEA3-3DD3E1221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51CA3-3FA8-2EBB-6015-1A3DCAD5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791D9-0A89-7CFB-79FA-33A58FF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1B2A1-80D8-818A-2AD0-0FFA1C18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F5B70-4293-5B0C-6600-C17511E7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2EEB9-94BC-33A0-E093-0BB6119BF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E1BF0-AAD4-FF68-DD95-84E49944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320DD2-D688-E85C-5F1F-5F1458D5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D9A51C-E7A2-8338-7076-6FAC0345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04B4E-810A-E4B9-1CE0-A1B070A1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66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85C2E-2215-70FB-7D87-194BE376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ACECB7-1F4A-11E7-8E87-1C863D30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20DDA0-076E-B2A1-EED1-32F70A57D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F5DB25-EB67-FFDB-A278-F337C9102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C08397-70F9-5A88-0138-7AEDA005D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50C1A7-83F8-2FDC-BA42-FC5C4A3D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F7E0B6-BEC9-6723-3B02-DC4B50F0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B02090-51E2-8EC8-FF3E-90FB242A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8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FCE9-1CE9-6391-0AFD-35C20831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31DA81-FA47-8CD5-F69F-7D123A02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624F94-935F-E285-3549-57593B6A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28758-CBF8-2A3D-C9DD-3AE18928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5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8C70C3-0B97-D040-2023-0A16D3FA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1DCC44-7C18-A033-562B-ADB0464A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6183C-D101-2133-E48D-CFC82FF8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7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A533-39C2-5B8D-3D30-2D8E20FA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74F13-52B5-BBA5-1E3A-3EB61C40A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7320-CCFA-B486-865C-FE3C1F444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C339E-400A-C229-897B-6DCD8CF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C794F9-FCB9-4C00-00F3-37E61DD9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4C112D-3D1C-73C6-5BA8-DF2A2803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2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0D65F-FF80-14BE-4000-CFCD9DC3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C4321B-BF02-97AF-DD89-7886B76D6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18BCAB-1219-97C1-0F5B-CB7EA962F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C7FD0-6B09-B317-B7E0-4895FE94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42016-A484-6861-61F2-CF87B6B0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599C9-4496-B5F9-021A-9E1A5137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7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7F22-C3E3-4BC7-4EE0-97B7D3A7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09FCF7-96A7-F763-EC27-771E63C13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9CA4B-CDD0-D57F-EAAB-07315D952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E9B5B-5FF7-EAC8-AB27-F9C3DC620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8961F-A329-F3C3-D3F9-91641BAFD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jp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2198A-4586-93BA-602D-E19F20D58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81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612AEC-C398-8558-5252-F276AD715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5234" y1="50098" x2="65234" y2="50098"/>
                        <a14:backgroundMark x1="65430" y1="46191" x2="65430" y2="50781"/>
                        <a14:backgroundMark x1="60254" y1="45313" x2="60254" y2="50293"/>
                        <a14:backgroundMark x1="54688" y1="44727" x2="54492" y2="50293"/>
                        <a14:backgroundMark x1="48926" y1="45313" x2="49707" y2="51563"/>
                        <a14:backgroundMark x1="43457" y1="45801" x2="43262" y2="49902"/>
                        <a14:backgroundMark x1="38477" y1="43652" x2="38477" y2="48242"/>
                        <a14:backgroundMark x1="33594" y1="43457" x2="34766" y2="47266"/>
                        <a14:backgroundMark x1="27344" y1="40820" x2="27344" y2="45117"/>
                        <a14:backgroundMark x1="34766" y1="34375" x2="37109" y2="33789"/>
                        <a14:backgroundMark x1="28809" y1="27148" x2="32715" y2="26660"/>
                        <a14:backgroundMark x1="34375" y1="33496" x2="39355" y2="33984"/>
                        <a14:backgroundMark x1="52441" y1="34180" x2="55273" y2="34570"/>
                        <a14:backgroundMark x1="53027" y1="37305" x2="55078" y2="37305"/>
                        <a14:backgroundMark x1="58594" y1="35840" x2="58594" y2="35840"/>
                        <a14:backgroundMark x1="65039" y1="35840" x2="65039" y2="35840"/>
                        <a14:backgroundMark x1="72949" y1="36426" x2="72949" y2="36426"/>
                        <a14:backgroundMark x1="74121" y1="37695" x2="71289" y2="36816"/>
                        <a14:backgroundMark x1="76855" y1="37891" x2="75781" y2="38086"/>
                        <a14:backgroundMark x1="70605" y1="44922" x2="70020" y2="46777"/>
                        <a14:backgroundMark x1="67090" y1="39746" x2="64258" y2="39551"/>
                        <a14:backgroundMark x1="56738" y1="38477" x2="54102" y2="38477"/>
                        <a14:backgroundMark x1="35254" y1="24414" x2="32520" y2="24023"/>
                        <a14:backgroundMark x1="29199" y1="47266" x2="29199" y2="47266"/>
                        <a14:backgroundMark x1="50098" y1="37891" x2="50098" y2="37891"/>
                        <a14:backgroundMark x1="59668" y1="56934" x2="59668" y2="56934"/>
                        <a14:backgroundMark x1="63965" y1="57422" x2="63965" y2="57422"/>
                        <a14:backgroundMark x1="68945" y1="56543" x2="68945" y2="56543"/>
                        <a14:backgroundMark x1="54297" y1="57617" x2="54297" y2="57617"/>
                        <a14:backgroundMark x1="49316" y1="57813" x2="49316" y2="57813"/>
                        <a14:backgroundMark x1="43750" y1="58008" x2="43750" y2="58008"/>
                        <a14:backgroundMark x1="40820" y1="58594" x2="40820" y2="58594"/>
                        <a14:backgroundMark x1="40820" y1="58594" x2="40430" y2="58008"/>
                        <a14:backgroundMark x1="36035" y1="58203" x2="36035" y2="58203"/>
                        <a14:backgroundMark x1="35449" y1="58008" x2="35645" y2="58594"/>
                        <a14:backgroundMark x1="31641" y1="56348" x2="31641" y2="56348"/>
                        <a14:backgroundMark x1="32910" y1="61914" x2="33594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05" y="2953332"/>
            <a:ext cx="4202573" cy="42025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80337-8B27-5E77-4DBD-27A37993C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23" y="3774225"/>
            <a:ext cx="1762017" cy="17762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5EB7A2-99DF-5D49-DBCB-B25996BA1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47" y="3748782"/>
            <a:ext cx="2043545" cy="20435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7F4FAA7-D9CD-ABAD-22B3-F353D38F8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089">
            <a:off x="4781580" y="4032207"/>
            <a:ext cx="1582803" cy="15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9DAB2C0-ABAE-203D-F74A-B4494C474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419">
            <a:off x="5474452" y="4322915"/>
            <a:ext cx="1388765" cy="138876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405D843-3E75-A8F3-14B5-CEDF029CD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7199">
            <a:off x="4728378" y="4389052"/>
            <a:ext cx="1498627" cy="14986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2F160F-A934-C816-922D-8AA48FBE18E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6030" b="1"/>
          <a:stretch>
            <a:fillRect/>
          </a:stretch>
        </p:blipFill>
        <p:spPr>
          <a:xfrm>
            <a:off x="3483137" y="4462843"/>
            <a:ext cx="4200508" cy="2681753"/>
          </a:xfrm>
          <a:prstGeom prst="snip2DiagRect">
            <a:avLst>
              <a:gd name="adj1" fmla="val 351"/>
              <a:gd name="adj2" fmla="val 16667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0EAE0-9C78-7CE8-B613-B6A8ACA92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24" y="2758743"/>
            <a:ext cx="3798277" cy="379827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967FB-EA1E-9240-80C8-ECD54279ACFA}"/>
              </a:ext>
            </a:extLst>
          </p:cNvPr>
          <p:cNvSpPr/>
          <p:nvPr/>
        </p:nvSpPr>
        <p:spPr>
          <a:xfrm>
            <a:off x="-5428126" y="394854"/>
            <a:ext cx="5313923" cy="6248400"/>
          </a:xfrm>
          <a:custGeom>
            <a:avLst/>
            <a:gdLst>
              <a:gd name="connsiteX0" fmla="*/ 0 w 5313923"/>
              <a:gd name="connsiteY0" fmla="*/ 885672 h 6248400"/>
              <a:gd name="connsiteX1" fmla="*/ 885672 w 5313923"/>
              <a:gd name="connsiteY1" fmla="*/ 0 h 6248400"/>
              <a:gd name="connsiteX2" fmla="*/ 1511528 w 5313923"/>
              <a:gd name="connsiteY2" fmla="*/ 0 h 6248400"/>
              <a:gd name="connsiteX3" fmla="*/ 2031106 w 5313923"/>
              <a:gd name="connsiteY3" fmla="*/ 0 h 6248400"/>
              <a:gd name="connsiteX4" fmla="*/ 2515258 w 5313923"/>
              <a:gd name="connsiteY4" fmla="*/ 0 h 6248400"/>
              <a:gd name="connsiteX5" fmla="*/ 3070262 w 5313923"/>
              <a:gd name="connsiteY5" fmla="*/ 0 h 6248400"/>
              <a:gd name="connsiteX6" fmla="*/ 3625266 w 5313923"/>
              <a:gd name="connsiteY6" fmla="*/ 0 h 6248400"/>
              <a:gd name="connsiteX7" fmla="*/ 4428251 w 5313923"/>
              <a:gd name="connsiteY7" fmla="*/ 0 h 6248400"/>
              <a:gd name="connsiteX8" fmla="*/ 5313923 w 5313923"/>
              <a:gd name="connsiteY8" fmla="*/ 885672 h 6248400"/>
              <a:gd name="connsiteX9" fmla="*/ 5313923 w 5313923"/>
              <a:gd name="connsiteY9" fmla="*/ 1534845 h 6248400"/>
              <a:gd name="connsiteX10" fmla="*/ 5313923 w 5313923"/>
              <a:gd name="connsiteY10" fmla="*/ 2094477 h 6248400"/>
              <a:gd name="connsiteX11" fmla="*/ 5313923 w 5313923"/>
              <a:gd name="connsiteY11" fmla="*/ 2698880 h 6248400"/>
              <a:gd name="connsiteX12" fmla="*/ 5313923 w 5313923"/>
              <a:gd name="connsiteY12" fmla="*/ 3124200 h 6248400"/>
              <a:gd name="connsiteX13" fmla="*/ 5313923 w 5313923"/>
              <a:gd name="connsiteY13" fmla="*/ 3639061 h 6248400"/>
              <a:gd name="connsiteX14" fmla="*/ 5313923 w 5313923"/>
              <a:gd name="connsiteY14" fmla="*/ 4198693 h 6248400"/>
              <a:gd name="connsiteX15" fmla="*/ 5313923 w 5313923"/>
              <a:gd name="connsiteY15" fmla="*/ 4668784 h 6248400"/>
              <a:gd name="connsiteX16" fmla="*/ 5313923 w 5313923"/>
              <a:gd name="connsiteY16" fmla="*/ 5362728 h 6248400"/>
              <a:gd name="connsiteX17" fmla="*/ 4428251 w 5313923"/>
              <a:gd name="connsiteY17" fmla="*/ 6248400 h 6248400"/>
              <a:gd name="connsiteX18" fmla="*/ 3908673 w 5313923"/>
              <a:gd name="connsiteY18" fmla="*/ 6248400 h 6248400"/>
              <a:gd name="connsiteX19" fmla="*/ 3318243 w 5313923"/>
              <a:gd name="connsiteY19" fmla="*/ 6248400 h 6248400"/>
              <a:gd name="connsiteX20" fmla="*/ 2656962 w 5313923"/>
              <a:gd name="connsiteY20" fmla="*/ 6248400 h 6248400"/>
              <a:gd name="connsiteX21" fmla="*/ 2137383 w 5313923"/>
              <a:gd name="connsiteY21" fmla="*/ 6248400 h 6248400"/>
              <a:gd name="connsiteX22" fmla="*/ 1476102 w 5313923"/>
              <a:gd name="connsiteY22" fmla="*/ 6248400 h 6248400"/>
              <a:gd name="connsiteX23" fmla="*/ 885672 w 5313923"/>
              <a:gd name="connsiteY23" fmla="*/ 6248400 h 6248400"/>
              <a:gd name="connsiteX24" fmla="*/ 0 w 5313923"/>
              <a:gd name="connsiteY24" fmla="*/ 5362728 h 6248400"/>
              <a:gd name="connsiteX25" fmla="*/ 0 w 5313923"/>
              <a:gd name="connsiteY25" fmla="*/ 4892637 h 6248400"/>
              <a:gd name="connsiteX26" fmla="*/ 0 w 5313923"/>
              <a:gd name="connsiteY26" fmla="*/ 4467317 h 6248400"/>
              <a:gd name="connsiteX27" fmla="*/ 0 w 5313923"/>
              <a:gd name="connsiteY27" fmla="*/ 3997226 h 6248400"/>
              <a:gd name="connsiteX28" fmla="*/ 0 w 5313923"/>
              <a:gd name="connsiteY28" fmla="*/ 3527135 h 6248400"/>
              <a:gd name="connsiteX29" fmla="*/ 0 w 5313923"/>
              <a:gd name="connsiteY29" fmla="*/ 3101815 h 6248400"/>
              <a:gd name="connsiteX30" fmla="*/ 0 w 5313923"/>
              <a:gd name="connsiteY30" fmla="*/ 2586953 h 6248400"/>
              <a:gd name="connsiteX31" fmla="*/ 0 w 5313923"/>
              <a:gd name="connsiteY31" fmla="*/ 2072092 h 6248400"/>
              <a:gd name="connsiteX32" fmla="*/ 0 w 5313923"/>
              <a:gd name="connsiteY32" fmla="*/ 1422919 h 6248400"/>
              <a:gd name="connsiteX33" fmla="*/ 0 w 5313923"/>
              <a:gd name="connsiteY33" fmla="*/ 885672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13923" h="6248400" fill="none" extrusionOk="0">
                <a:moveTo>
                  <a:pt x="0" y="885672"/>
                </a:moveTo>
                <a:cubicBezTo>
                  <a:pt x="30012" y="390827"/>
                  <a:pt x="397884" y="11040"/>
                  <a:pt x="885672" y="0"/>
                </a:cubicBezTo>
                <a:cubicBezTo>
                  <a:pt x="1101160" y="-38938"/>
                  <a:pt x="1323637" y="45484"/>
                  <a:pt x="1511528" y="0"/>
                </a:cubicBezTo>
                <a:cubicBezTo>
                  <a:pt x="1699419" y="-45484"/>
                  <a:pt x="1884775" y="56204"/>
                  <a:pt x="2031106" y="0"/>
                </a:cubicBezTo>
                <a:cubicBezTo>
                  <a:pt x="2177437" y="-56204"/>
                  <a:pt x="2306903" y="19224"/>
                  <a:pt x="2515258" y="0"/>
                </a:cubicBezTo>
                <a:cubicBezTo>
                  <a:pt x="2723613" y="-19224"/>
                  <a:pt x="2904834" y="44485"/>
                  <a:pt x="3070262" y="0"/>
                </a:cubicBezTo>
                <a:cubicBezTo>
                  <a:pt x="3235690" y="-44485"/>
                  <a:pt x="3393941" y="15553"/>
                  <a:pt x="3625266" y="0"/>
                </a:cubicBezTo>
                <a:cubicBezTo>
                  <a:pt x="3856591" y="-15553"/>
                  <a:pt x="4235709" y="9329"/>
                  <a:pt x="4428251" y="0"/>
                </a:cubicBezTo>
                <a:cubicBezTo>
                  <a:pt x="4975955" y="50568"/>
                  <a:pt x="5250520" y="293371"/>
                  <a:pt x="5313923" y="885672"/>
                </a:cubicBezTo>
                <a:cubicBezTo>
                  <a:pt x="5355887" y="1075903"/>
                  <a:pt x="5309855" y="1250729"/>
                  <a:pt x="5313923" y="1534845"/>
                </a:cubicBezTo>
                <a:cubicBezTo>
                  <a:pt x="5317991" y="1818961"/>
                  <a:pt x="5282049" y="1856434"/>
                  <a:pt x="5313923" y="2094477"/>
                </a:cubicBezTo>
                <a:cubicBezTo>
                  <a:pt x="5345797" y="2332520"/>
                  <a:pt x="5282975" y="2527110"/>
                  <a:pt x="5313923" y="2698880"/>
                </a:cubicBezTo>
                <a:cubicBezTo>
                  <a:pt x="5344871" y="2870650"/>
                  <a:pt x="5267774" y="2976374"/>
                  <a:pt x="5313923" y="3124200"/>
                </a:cubicBezTo>
                <a:cubicBezTo>
                  <a:pt x="5360072" y="3272026"/>
                  <a:pt x="5280258" y="3428724"/>
                  <a:pt x="5313923" y="3639061"/>
                </a:cubicBezTo>
                <a:cubicBezTo>
                  <a:pt x="5347588" y="3849398"/>
                  <a:pt x="5292163" y="3982713"/>
                  <a:pt x="5313923" y="4198693"/>
                </a:cubicBezTo>
                <a:cubicBezTo>
                  <a:pt x="5335683" y="4414673"/>
                  <a:pt x="5281018" y="4522838"/>
                  <a:pt x="5313923" y="4668784"/>
                </a:cubicBezTo>
                <a:cubicBezTo>
                  <a:pt x="5346828" y="4814730"/>
                  <a:pt x="5261517" y="5180808"/>
                  <a:pt x="5313923" y="5362728"/>
                </a:cubicBezTo>
                <a:cubicBezTo>
                  <a:pt x="5337725" y="5872939"/>
                  <a:pt x="4831300" y="6141553"/>
                  <a:pt x="4428251" y="6248400"/>
                </a:cubicBezTo>
                <a:cubicBezTo>
                  <a:pt x="4191057" y="6289468"/>
                  <a:pt x="4047976" y="6199197"/>
                  <a:pt x="3908673" y="6248400"/>
                </a:cubicBezTo>
                <a:cubicBezTo>
                  <a:pt x="3769370" y="6297603"/>
                  <a:pt x="3518136" y="6215265"/>
                  <a:pt x="3318243" y="6248400"/>
                </a:cubicBezTo>
                <a:cubicBezTo>
                  <a:pt x="3118350" y="6281535"/>
                  <a:pt x="2861160" y="6209405"/>
                  <a:pt x="2656962" y="6248400"/>
                </a:cubicBezTo>
                <a:cubicBezTo>
                  <a:pt x="2452764" y="6287395"/>
                  <a:pt x="2286055" y="6195004"/>
                  <a:pt x="2137383" y="6248400"/>
                </a:cubicBezTo>
                <a:cubicBezTo>
                  <a:pt x="1988711" y="6301796"/>
                  <a:pt x="1707960" y="6193744"/>
                  <a:pt x="1476102" y="6248400"/>
                </a:cubicBezTo>
                <a:cubicBezTo>
                  <a:pt x="1244244" y="6303056"/>
                  <a:pt x="1024550" y="6213353"/>
                  <a:pt x="885672" y="6248400"/>
                </a:cubicBezTo>
                <a:cubicBezTo>
                  <a:pt x="336356" y="6166636"/>
                  <a:pt x="-57567" y="5830079"/>
                  <a:pt x="0" y="5362728"/>
                </a:cubicBezTo>
                <a:cubicBezTo>
                  <a:pt x="-39369" y="5205964"/>
                  <a:pt x="23785" y="5125709"/>
                  <a:pt x="0" y="4892637"/>
                </a:cubicBezTo>
                <a:cubicBezTo>
                  <a:pt x="-23785" y="4659565"/>
                  <a:pt x="47658" y="4568290"/>
                  <a:pt x="0" y="4467317"/>
                </a:cubicBezTo>
                <a:cubicBezTo>
                  <a:pt x="-47658" y="4366344"/>
                  <a:pt x="28052" y="4194757"/>
                  <a:pt x="0" y="3997226"/>
                </a:cubicBezTo>
                <a:cubicBezTo>
                  <a:pt x="-28052" y="3799695"/>
                  <a:pt x="13547" y="3743338"/>
                  <a:pt x="0" y="3527135"/>
                </a:cubicBezTo>
                <a:cubicBezTo>
                  <a:pt x="-13547" y="3310932"/>
                  <a:pt x="37532" y="3288102"/>
                  <a:pt x="0" y="3101815"/>
                </a:cubicBezTo>
                <a:cubicBezTo>
                  <a:pt x="-37532" y="2915528"/>
                  <a:pt x="31375" y="2783970"/>
                  <a:pt x="0" y="2586953"/>
                </a:cubicBezTo>
                <a:cubicBezTo>
                  <a:pt x="-31375" y="2389936"/>
                  <a:pt x="50080" y="2180123"/>
                  <a:pt x="0" y="2072092"/>
                </a:cubicBezTo>
                <a:cubicBezTo>
                  <a:pt x="-50080" y="1964061"/>
                  <a:pt x="54118" y="1563472"/>
                  <a:pt x="0" y="1422919"/>
                </a:cubicBezTo>
                <a:cubicBezTo>
                  <a:pt x="-54118" y="1282366"/>
                  <a:pt x="44181" y="1112587"/>
                  <a:pt x="0" y="885672"/>
                </a:cubicBezTo>
                <a:close/>
              </a:path>
              <a:path w="5313923" h="6248400" stroke="0" extrusionOk="0">
                <a:moveTo>
                  <a:pt x="0" y="885672"/>
                </a:moveTo>
                <a:cubicBezTo>
                  <a:pt x="-23113" y="351241"/>
                  <a:pt x="458047" y="-4998"/>
                  <a:pt x="885672" y="0"/>
                </a:cubicBezTo>
                <a:cubicBezTo>
                  <a:pt x="1158653" y="-38338"/>
                  <a:pt x="1360816" y="78015"/>
                  <a:pt x="1546953" y="0"/>
                </a:cubicBezTo>
                <a:cubicBezTo>
                  <a:pt x="1733090" y="-78015"/>
                  <a:pt x="1896180" y="42075"/>
                  <a:pt x="2208235" y="0"/>
                </a:cubicBezTo>
                <a:cubicBezTo>
                  <a:pt x="2520290" y="-42075"/>
                  <a:pt x="2562834" y="53534"/>
                  <a:pt x="2727813" y="0"/>
                </a:cubicBezTo>
                <a:cubicBezTo>
                  <a:pt x="2892792" y="-53534"/>
                  <a:pt x="3135498" y="33249"/>
                  <a:pt x="3282817" y="0"/>
                </a:cubicBezTo>
                <a:cubicBezTo>
                  <a:pt x="3430136" y="-33249"/>
                  <a:pt x="3663711" y="22632"/>
                  <a:pt x="3873247" y="0"/>
                </a:cubicBezTo>
                <a:cubicBezTo>
                  <a:pt x="4082783" y="-22632"/>
                  <a:pt x="4267082" y="63084"/>
                  <a:pt x="4428251" y="0"/>
                </a:cubicBezTo>
                <a:cubicBezTo>
                  <a:pt x="4933156" y="-5990"/>
                  <a:pt x="5207859" y="357811"/>
                  <a:pt x="5313923" y="885672"/>
                </a:cubicBezTo>
                <a:cubicBezTo>
                  <a:pt x="5357713" y="1074037"/>
                  <a:pt x="5256386" y="1256117"/>
                  <a:pt x="5313923" y="1400533"/>
                </a:cubicBezTo>
                <a:cubicBezTo>
                  <a:pt x="5371460" y="1544949"/>
                  <a:pt x="5298021" y="1774961"/>
                  <a:pt x="5313923" y="2049707"/>
                </a:cubicBezTo>
                <a:cubicBezTo>
                  <a:pt x="5329825" y="2324453"/>
                  <a:pt x="5261435" y="2400589"/>
                  <a:pt x="5313923" y="2609339"/>
                </a:cubicBezTo>
                <a:cubicBezTo>
                  <a:pt x="5366411" y="2818089"/>
                  <a:pt x="5299565" y="2940744"/>
                  <a:pt x="5313923" y="3124200"/>
                </a:cubicBezTo>
                <a:cubicBezTo>
                  <a:pt x="5328281" y="3307656"/>
                  <a:pt x="5258731" y="3619979"/>
                  <a:pt x="5313923" y="3773373"/>
                </a:cubicBezTo>
                <a:cubicBezTo>
                  <a:pt x="5369115" y="3926767"/>
                  <a:pt x="5270399" y="4071608"/>
                  <a:pt x="5313923" y="4333005"/>
                </a:cubicBezTo>
                <a:cubicBezTo>
                  <a:pt x="5357447" y="4594402"/>
                  <a:pt x="5308216" y="4626478"/>
                  <a:pt x="5313923" y="4847867"/>
                </a:cubicBezTo>
                <a:cubicBezTo>
                  <a:pt x="5319630" y="5069256"/>
                  <a:pt x="5299841" y="5174826"/>
                  <a:pt x="5313923" y="5362728"/>
                </a:cubicBezTo>
                <a:cubicBezTo>
                  <a:pt x="5189749" y="5886769"/>
                  <a:pt x="4817000" y="6182650"/>
                  <a:pt x="4428251" y="6248400"/>
                </a:cubicBezTo>
                <a:cubicBezTo>
                  <a:pt x="4265761" y="6314488"/>
                  <a:pt x="4047651" y="6229013"/>
                  <a:pt x="3837821" y="6248400"/>
                </a:cubicBezTo>
                <a:cubicBezTo>
                  <a:pt x="3627991" y="6267787"/>
                  <a:pt x="3479780" y="6239168"/>
                  <a:pt x="3211966" y="6248400"/>
                </a:cubicBezTo>
                <a:cubicBezTo>
                  <a:pt x="2944153" y="6257632"/>
                  <a:pt x="2832005" y="6175871"/>
                  <a:pt x="2586110" y="6248400"/>
                </a:cubicBezTo>
                <a:cubicBezTo>
                  <a:pt x="2340215" y="6320929"/>
                  <a:pt x="2264057" y="6219052"/>
                  <a:pt x="2066532" y="6248400"/>
                </a:cubicBezTo>
                <a:cubicBezTo>
                  <a:pt x="1869007" y="6277748"/>
                  <a:pt x="1655123" y="6183647"/>
                  <a:pt x="1476102" y="6248400"/>
                </a:cubicBezTo>
                <a:cubicBezTo>
                  <a:pt x="1297081" y="6313153"/>
                  <a:pt x="1143738" y="6211522"/>
                  <a:pt x="885672" y="6248400"/>
                </a:cubicBezTo>
                <a:cubicBezTo>
                  <a:pt x="356267" y="6141690"/>
                  <a:pt x="42045" y="5854315"/>
                  <a:pt x="0" y="5362728"/>
                </a:cubicBezTo>
                <a:cubicBezTo>
                  <a:pt x="-24567" y="5159832"/>
                  <a:pt x="29776" y="5119136"/>
                  <a:pt x="0" y="4937408"/>
                </a:cubicBezTo>
                <a:cubicBezTo>
                  <a:pt x="-29776" y="4755680"/>
                  <a:pt x="45124" y="4576519"/>
                  <a:pt x="0" y="4377776"/>
                </a:cubicBezTo>
                <a:cubicBezTo>
                  <a:pt x="-45124" y="4179033"/>
                  <a:pt x="17326" y="4048266"/>
                  <a:pt x="0" y="3862914"/>
                </a:cubicBezTo>
                <a:cubicBezTo>
                  <a:pt x="-17326" y="3677562"/>
                  <a:pt x="12415" y="3475093"/>
                  <a:pt x="0" y="3303282"/>
                </a:cubicBezTo>
                <a:cubicBezTo>
                  <a:pt x="-12415" y="3131471"/>
                  <a:pt x="5238" y="3041653"/>
                  <a:pt x="0" y="2833191"/>
                </a:cubicBezTo>
                <a:cubicBezTo>
                  <a:pt x="-5238" y="2624729"/>
                  <a:pt x="25117" y="2605558"/>
                  <a:pt x="0" y="2407871"/>
                </a:cubicBezTo>
                <a:cubicBezTo>
                  <a:pt x="-25117" y="2210184"/>
                  <a:pt x="26454" y="2120986"/>
                  <a:pt x="0" y="1937780"/>
                </a:cubicBezTo>
                <a:cubicBezTo>
                  <a:pt x="-26454" y="1754574"/>
                  <a:pt x="94033" y="1160672"/>
                  <a:pt x="0" y="885672"/>
                </a:cubicBezTo>
                <a:close/>
              </a:path>
            </a:pathLst>
          </a:custGeom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03895608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4DD2D-D888-F773-739C-A5B977359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r="21842" b="5450"/>
          <a:stretch>
            <a:fillRect/>
          </a:stretch>
        </p:blipFill>
        <p:spPr>
          <a:xfrm>
            <a:off x="-5010253" y="3947226"/>
            <a:ext cx="1477991" cy="24214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C61FE7-1E0C-2BEB-43A1-B34910444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730" y="715725"/>
            <a:ext cx="1755684" cy="17698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6923B-D601-4D35-C12D-CEA87AF1B2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32756" y="4187974"/>
            <a:ext cx="2092485" cy="20924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25B9D35-B525-8E78-38FE-444BC876C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12578" r="10666" b="16617"/>
          <a:stretch>
            <a:fillRect/>
          </a:stretch>
        </p:blipFill>
        <p:spPr>
          <a:xfrm>
            <a:off x="-3965597" y="2206043"/>
            <a:ext cx="2158774" cy="19550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C6FF0B-97E5-EC0D-68E6-9B8E381512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05881" y="770895"/>
            <a:ext cx="1869246" cy="186924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3FD4C82-01EC-C990-4168-30FAE15E6D7E}"/>
              </a:ext>
            </a:extLst>
          </p:cNvPr>
          <p:cNvSpPr txBox="1"/>
          <p:nvPr/>
        </p:nvSpPr>
        <p:spPr>
          <a:xfrm>
            <a:off x="-1299639" y="2396714"/>
            <a:ext cx="98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1130E-43CA-6339-62C8-279CF12812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11" y="-450552"/>
            <a:ext cx="3515284" cy="3634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82B27-AB68-D004-709A-0385ECC704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728356" y="0"/>
            <a:ext cx="5889246" cy="68281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79C657-E9A7-541A-4ADA-46037C5CE1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074" y="4380895"/>
            <a:ext cx="1852285" cy="185771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9BEBBF-BF1B-4645-1026-0BB13250A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186" y="788547"/>
            <a:ext cx="1715219" cy="1715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6A0B1B9-2BFA-28D7-D3FE-57F0DABF45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6030" y="2591410"/>
            <a:ext cx="1701840" cy="170184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012EE2-714F-3854-E1F6-7D244FCCC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718" y="856531"/>
            <a:ext cx="1701840" cy="170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654C64-C0BD-86C6-A42B-3B48C0396E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032" y="4499879"/>
            <a:ext cx="1852286" cy="185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CB5386F-61D8-C7D9-1FCC-80AC6E7FA0CC}"/>
              </a:ext>
            </a:extLst>
          </p:cNvPr>
          <p:cNvSpPr txBox="1"/>
          <p:nvPr/>
        </p:nvSpPr>
        <p:spPr>
          <a:xfrm>
            <a:off x="-1516699" y="2853963"/>
            <a:ext cx="109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52BFCE-F852-C4B8-BF84-EBED66FD0B9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" y="0"/>
            <a:ext cx="1749872" cy="166114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2287518-5F8C-3158-25FE-09585D244CF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5836260" y="-7303"/>
            <a:ext cx="6020230" cy="71392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EB91D03-9218-9C21-5CED-5D9A1E8B95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351" y="919574"/>
            <a:ext cx="1483144" cy="148314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FD83830-BD0E-61D5-D548-D550D1268B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883" y="4394550"/>
            <a:ext cx="1795328" cy="179532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96EDD74-652B-A3E3-89B3-03BA1F77D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2874">
            <a:off x="-4207344" y="2935810"/>
            <a:ext cx="1800799" cy="1800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488F808-9F9F-7616-7E42-B42476052D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7612" y="617193"/>
            <a:ext cx="1738613" cy="17549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848D630-8110-5E64-B81A-30B0F2DB704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484" y="4409848"/>
            <a:ext cx="2109936" cy="2109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18E66-3FA3-361A-9AEC-3BDE1E3C5AC1}"/>
              </a:ext>
            </a:extLst>
          </p:cNvPr>
          <p:cNvSpPr txBox="1"/>
          <p:nvPr/>
        </p:nvSpPr>
        <p:spPr>
          <a:xfrm>
            <a:off x="-1450354" y="2888982"/>
            <a:ext cx="824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</a:p>
        </p:txBody>
      </p:sp>
    </p:spTree>
    <p:extLst>
      <p:ext uri="{BB962C8B-B14F-4D97-AF65-F5344CB8AC3E}">
        <p14:creationId xmlns:p14="http://schemas.microsoft.com/office/powerpoint/2010/main" val="854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5404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4505 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45065 0.0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46992 0.021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10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43581 0.00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6276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073 0.012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672 L 0.46693 0.0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94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43581 0.0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44362 -0.003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74" y="-16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62 L 0.40924 -0.001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5782 -0.0111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55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46862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27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671 L 0.4069 -0.0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47044 -0.013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16" y="-67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4358 0.0027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3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43815 0.011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57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01 0.02639 L 0.41575 -0.053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98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069 L 0.43959 -0.0166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88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162 0.0377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187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41276 -0.0377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3" grpId="0"/>
      <p:bldP spid="43" grpId="1"/>
      <p:bldP spid="44" grpId="0"/>
      <p:bldP spid="44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ADF953C-E8B1-486D-8AA4-762FA3F1FE1C}"/>
</file>

<file path=customXml/itemProps2.xml><?xml version="1.0" encoding="utf-8"?>
<ds:datastoreItem xmlns:ds="http://schemas.openxmlformats.org/officeDocument/2006/customXml" ds:itemID="{65C39299-C207-4457-9325-1EBB2F72D926}"/>
</file>

<file path=customXml/itemProps3.xml><?xml version="1.0" encoding="utf-8"?>
<ds:datastoreItem xmlns:ds="http://schemas.openxmlformats.org/officeDocument/2006/customXml" ds:itemID="{4FD5CB5A-D53E-471F-BF94-340D6CBA3E2F}"/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2025-11-15T19:49:12Z</dcterms:created>
  <dcterms:modified xsi:type="dcterms:W3CDTF">2025-11-19T20:14:15Z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