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D40CC0-8182-30E0-35D5-089DDE761B33}" v="1" dt="2025-11-19T21:34:27.877"/>
    <p1510:client id="{6D3DEC35-858B-11FB-AAF6-285089398ACF}" v="9" dt="2025-11-19T21:32:38.510"/>
    <p1510:client id="{BAEA60BE-B983-077E-B008-99666236A504}" v="5" dt="2025-11-19T21:34:12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D3DEC35-858B-11FB-AAF6-285089398ACF}"/>
    <pc:docChg chg="modSld">
      <pc:chgData name="somovaasya3" userId="S::somovaasya3_gmail.com#ext#@slideedu.onmicrosoft.com::05b36399-d501-4a7b-87fd-615099445ab5" providerId="AD" clId="Web-{6D3DEC35-858B-11FB-AAF6-285089398ACF}" dt="2025-11-19T21:32:38.510" v="5" actId="1076"/>
      <pc:docMkLst>
        <pc:docMk/>
      </pc:docMkLst>
      <pc:sldChg chg="modSp">
        <pc:chgData name="somovaasya3" userId="S::somovaasya3_gmail.com#ext#@slideedu.onmicrosoft.com::05b36399-d501-4a7b-87fd-615099445ab5" providerId="AD" clId="Web-{6D3DEC35-858B-11FB-AAF6-285089398ACF}" dt="2025-11-19T21:32:38.510" v="5" actId="1076"/>
        <pc:sldMkLst>
          <pc:docMk/>
          <pc:sldMk cId="1450751013" sldId="258"/>
        </pc:sldMkLst>
        <pc:picChg chg="mod">
          <ac:chgData name="somovaasya3" userId="S::somovaasya3_gmail.com#ext#@slideedu.onmicrosoft.com::05b36399-d501-4a7b-87fd-615099445ab5" providerId="AD" clId="Web-{6D3DEC35-858B-11FB-AAF6-285089398ACF}" dt="2025-11-19T21:29:55.819" v="4" actId="14100"/>
          <ac:picMkLst>
            <pc:docMk/>
            <pc:sldMk cId="1450751013" sldId="258"/>
            <ac:picMk id="7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6D3DEC35-858B-11FB-AAF6-285089398ACF}" dt="2025-11-19T21:32:38.510" v="5" actId="1076"/>
          <ac:picMkLst>
            <pc:docMk/>
            <pc:sldMk cId="1450751013" sldId="258"/>
            <ac:picMk id="122" creationId="{977E82A2-511E-98E3-CC1C-1C258E821AA0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BAEA60BE-B983-077E-B008-99666236A504}"/>
    <pc:docChg chg="modSld">
      <pc:chgData name="somovaasya3" userId="S::somovaasya3_gmail.com#ext#@slideedu.onmicrosoft.com::05b36399-d501-4a7b-87fd-615099445ab5" providerId="AD" clId="Web-{BAEA60BE-B983-077E-B008-99666236A504}" dt="2025-11-19T21:34:12.562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BAEA60BE-B983-077E-B008-99666236A504}" dt="2025-11-19T21:34:12.562" v="3" actId="1076"/>
        <pc:sldMkLst>
          <pc:docMk/>
          <pc:sldMk cId="1450751013" sldId="258"/>
        </pc:sldMkLst>
        <pc:grpChg chg="mod">
          <ac:chgData name="somovaasya3" userId="S::somovaasya3_gmail.com#ext#@slideedu.onmicrosoft.com::05b36399-d501-4a7b-87fd-615099445ab5" providerId="AD" clId="Web-{BAEA60BE-B983-077E-B008-99666236A504}" dt="2025-11-19T21:32:56.842" v="0" actId="14100"/>
          <ac:grpSpMkLst>
            <pc:docMk/>
            <pc:sldMk cId="1450751013" sldId="258"/>
            <ac:grpSpMk id="97" creationId="{00000000-0000-0000-0000-000000000000}"/>
          </ac:grpSpMkLst>
        </pc:grpChg>
        <pc:picChg chg="mod">
          <ac:chgData name="somovaasya3" userId="S::somovaasya3_gmail.com#ext#@slideedu.onmicrosoft.com::05b36399-d501-4a7b-87fd-615099445ab5" providerId="AD" clId="Web-{BAEA60BE-B983-077E-B008-99666236A504}" dt="2025-11-19T21:33:06.592" v="2" actId="1076"/>
          <ac:picMkLst>
            <pc:docMk/>
            <pc:sldMk cId="1450751013" sldId="258"/>
            <ac:picMk id="7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BAEA60BE-B983-077E-B008-99666236A504}" dt="2025-11-19T21:34:12.562" v="3" actId="1076"/>
          <ac:picMkLst>
            <pc:docMk/>
            <pc:sldMk cId="1450751013" sldId="258"/>
            <ac:picMk id="122" creationId="{977E82A2-511E-98E3-CC1C-1C258E821AA0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18D40CC0-8182-30E0-35D5-089DDE761B33}"/>
    <pc:docChg chg="modSld">
      <pc:chgData name="somovaasya3" userId="S::somovaasya3_gmail.com#ext#@slideedu.onmicrosoft.com::05b36399-d501-4a7b-87fd-615099445ab5" providerId="AD" clId="Web-{18D40CC0-8182-30E0-35D5-089DDE761B33}" dt="2025-11-19T21:34:27.877" v="0" actId="1076"/>
      <pc:docMkLst>
        <pc:docMk/>
      </pc:docMkLst>
      <pc:sldChg chg="modSp">
        <pc:chgData name="somovaasya3" userId="S::somovaasya3_gmail.com#ext#@slideedu.onmicrosoft.com::05b36399-d501-4a7b-87fd-615099445ab5" providerId="AD" clId="Web-{18D40CC0-8182-30E0-35D5-089DDE761B33}" dt="2025-11-19T21:34:27.877" v="0" actId="1076"/>
        <pc:sldMkLst>
          <pc:docMk/>
          <pc:sldMk cId="1450751013" sldId="258"/>
        </pc:sldMkLst>
        <pc:picChg chg="mod">
          <ac:chgData name="somovaasya3" userId="S::somovaasya3_gmail.com#ext#@slideedu.onmicrosoft.com::05b36399-d501-4a7b-87fd-615099445ab5" providerId="AD" clId="Web-{18D40CC0-8182-30E0-35D5-089DDE761B33}" dt="2025-11-19T21:34:27.877" v="0" actId="1076"/>
          <ac:picMkLst>
            <pc:docMk/>
            <pc:sldMk cId="1450751013" sldId="258"/>
            <ac:picMk id="122" creationId="{977E82A2-511E-98E3-CC1C-1C258E821AA0}"/>
          </ac:picMkLst>
        </pc:picChg>
      </pc:sldChg>
    </pc:docChg>
  </pc:docChgLst>
  <pc:docChgLst>
    <pc:chgData clId="Web-{6D3DEC35-858B-11FB-AAF6-285089398ACF}"/>
    <pc:docChg chg="modSld">
      <pc:chgData name="" userId="" providerId="" clId="Web-{6D3DEC35-858B-11FB-AAF6-285089398ACF}" dt="2025-11-19T21:28:20.833" v="0" actId="1076"/>
      <pc:docMkLst>
        <pc:docMk/>
      </pc:docMkLst>
      <pc:sldChg chg="modSp">
        <pc:chgData name="" userId="" providerId="" clId="Web-{6D3DEC35-858B-11FB-AAF6-285089398ACF}" dt="2025-11-19T21:28:20.833" v="0" actId="1076"/>
        <pc:sldMkLst>
          <pc:docMk/>
          <pc:sldMk cId="1450751013" sldId="258"/>
        </pc:sldMkLst>
        <pc:picChg chg="mod">
          <ac:chgData name="" userId="" providerId="" clId="Web-{6D3DEC35-858B-11FB-AAF6-285089398ACF}" dt="2025-11-19T21:28:20.833" v="0" actId="1076"/>
          <ac:picMkLst>
            <pc:docMk/>
            <pc:sldMk cId="1450751013" sldId="258"/>
            <ac:picMk id="122" creationId="{977E82A2-511E-98E3-CC1C-1C258E821A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9" Type="http://schemas.openxmlformats.org/officeDocument/2006/relationships/image" Target="../media/image21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0" Type="http://schemas.openxmlformats.org/officeDocument/2006/relationships/image" Target="../media/image15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9578" y="5690362"/>
              <a:ext cx="699630" cy="93065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5320" y="4599472"/>
            <a:ext cx="1208997" cy="985847"/>
            <a:chOff x="6534597" y="4614764"/>
            <a:chExt cx="1132464" cy="968157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 descr="A cartoon of a path&#10;&#10;AI-generated content may be incorrect."/>
            <p:cNvPicPr>
              <a:picLocks noChangeAspect="1"/>
            </p:cNvPicPr>
            <p:nvPr/>
          </p:nvPicPr>
          <p:blipFill>
            <a:blip r:embed="rId39"/>
            <a:srcRect t="15912" b="15912"/>
            <a:stretch>
              <a:fillRect/>
            </a:stretch>
          </p:blipFill>
          <p:spPr>
            <a:xfrm>
              <a:off x="6561593" y="4740854"/>
              <a:ext cx="1054825" cy="753966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968157"/>
            <a:chOff x="4077887" y="2543330"/>
            <a:chExt cx="1132464" cy="9681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221813" y="2587060"/>
              <a:ext cx="863333" cy="88365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89638"/>
            <a:chOff x="2849532" y="3579047"/>
            <a:chExt cx="1132464" cy="98963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7906" y="3697247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53470" cy="968157"/>
            <a:chOff x="5306242" y="4614764"/>
            <a:chExt cx="1153470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37346">
              <a:off x="5357487" y="4729723"/>
              <a:ext cx="1102225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420662" y="5627192"/>
            <a:ext cx="1267599" cy="1013970"/>
            <a:chOff x="5420662" y="5627192"/>
            <a:chExt cx="1267599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662" y="5627192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08" y="1152711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A5678FA-D7ED-4E02-AF64-101C33033A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FC8A5E-595F-4A67-B351-2A11C77CCB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8105BD-88E3-46E2-9C1D-0423FEF79A0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1_Тема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20</cp:revision>
  <dcterms:created xsi:type="dcterms:W3CDTF">2025-11-12T09:20:57Z</dcterms:created>
  <dcterms:modified xsi:type="dcterms:W3CDTF">2025-11-19T21:34:28Z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