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41C1-A740-7BEC-23F5-8849EB79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C516F-8929-C22E-DE84-C2D9DB71F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76604-12E9-6B94-4DF4-71E9BDD4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A3062-6A61-2F60-6FD2-C22224F2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83B36-0743-7CD8-C6EC-B58B7B87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1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DAC11-4A0A-D4C0-3BB2-125E6CAE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B011D-6359-D7F1-601A-554C6AF17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79733-56D1-F8B8-1F91-8FF2CC1D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7DC9-4310-6304-4C80-3CDA7BCE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FA659-1F30-A476-E9D9-1B92A2A2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1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EBCBC1-02D1-FDAE-4534-9BBBF0B18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86696-3181-0D51-9BBD-81A9CEB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157AB-ABF0-E43A-0EC4-729ACAD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57391-46A8-E36F-DD6A-15ADCBB5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2E2F7-97E9-1386-1F97-D32C5F61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1545A-BD3E-3CE4-2835-B22EF003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10D0D-AE74-555D-8189-94C2961C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C58D8-3384-F3BD-C3DB-5128B53F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1C337-318F-3C14-F666-F9F3167D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6773B-DED1-5E66-59B9-9AE99B3A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9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558B5-9750-4523-4976-8C08B641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4F4C2-37A3-4AE4-32FA-CDCF3C7E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201B7-DF76-DB3E-689D-8890045E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A3A94-790B-B78C-9BC6-5A7B8368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21E2E-BE3C-1FC2-0F51-04DD5518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618B-E86B-102C-2EF7-B002045C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6581A-5A24-9DA6-99BA-A2FD33A9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1574F-B1F6-0FDF-4EF5-C0848CB9C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566E15-E2BB-A423-A446-BBA5A06E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7FB15-93F6-7973-F596-AB8D7892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A3F88-4ECB-C0EB-65FF-0716C840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948AE-28BF-392C-6532-B56ADAA6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F4047-DF76-977E-B43F-B2597152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DEEFB-75FE-CEE1-EA8C-E18692CAD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813C1-736F-C24D-1159-E00B19C8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2780E4-9A61-B061-9C4C-3406510FE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B3B266-2C0E-2266-9DF4-4EE71E4D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AACCE1-5CDE-1A10-913F-FCC395B3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BF4CE-D4C9-65E6-DE83-678A6AC9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30DC2-46D9-5149-349B-926673F7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EBFF07-9694-C920-2B9D-A6E53A89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ED2036-5B22-3DC4-8425-EF3E6C87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DAB6B-DECC-C078-E040-57FE23F5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5D66CB-DC94-44F9-8D61-9E6F44F9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94452-2685-1F27-FEF7-400EDD4E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A50C08-5CA3-3A7E-92FE-F1C9E7A6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0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256B-8F98-4324-2F73-D950EAB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3F99F-B4B6-7AEC-C360-A59FDCC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929AE0-3222-FF23-C6AC-56577839F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7A47CE-9E0D-CE73-6A75-B998F04A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D171C3-D4D9-7286-7F6D-16380FED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415DE-768C-F84F-EAC6-B3BDD3E3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8A481-9C0F-A033-2CC2-B6E7ECE9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0D2A64-98DE-30F4-4407-ED971D796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7A5CA-3D27-D701-D747-0CB41993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1B6B03-9BE7-A8B4-45CA-4A7F0DF0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937E7E-F5FC-884F-6EB2-83AC331B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CC4BA-AF2E-7F4C-9A7C-99A8C826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8AB3-9810-CCB8-8DF6-C0E2B037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0021B-8644-A010-4621-EA6E63021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3836B-0CBE-ACC7-2EBE-D63A2A04B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BE6B-9353-96D1-33B7-A91D98E8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F54E9-C2A2-542F-D2B1-8D827ACCD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7F5984-E3AA-6CB4-CA86-808EFA2F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82" y="-84667"/>
            <a:ext cx="12271582" cy="814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9315C-EDF2-62B9-AD97-DEEDDF3E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910" y="3115733"/>
            <a:ext cx="3408090" cy="3408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16F9B-3D7A-4EE9-E074-CEBB1FD4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8" y="231937"/>
            <a:ext cx="1292464" cy="11278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5F272-D799-8844-4AB5-9E1EE80CF3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44" t="5154" r="2594" b="5113"/>
          <a:stretch>
            <a:fillRect/>
          </a:stretch>
        </p:blipFill>
        <p:spPr>
          <a:xfrm>
            <a:off x="2124364" y="392700"/>
            <a:ext cx="4784435" cy="6303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53F566-F81F-5941-CBCA-B73194211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687" y="2634803"/>
            <a:ext cx="1249788" cy="12558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9177A-1036-5977-B9F7-869574DD7007}"/>
              </a:ext>
            </a:extLst>
          </p:cNvPr>
          <p:cNvSpPr txBox="1"/>
          <p:nvPr/>
        </p:nvSpPr>
        <p:spPr>
          <a:xfrm>
            <a:off x="3713018" y="711200"/>
            <a:ext cx="166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ОП - ОП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120F68-3636-25DC-F5CE-A53C9C526B55}"/>
              </a:ext>
            </a:extLst>
          </p:cNvPr>
          <p:cNvGrpSpPr/>
          <p:nvPr/>
        </p:nvGrpSpPr>
        <p:grpSpPr>
          <a:xfrm>
            <a:off x="1965184" y="232633"/>
            <a:ext cx="5102794" cy="6625367"/>
            <a:chOff x="1965184" y="232631"/>
            <a:chExt cx="5102794" cy="695511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032843B-DEDC-EFA7-75DB-5159B0030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5184" y="232631"/>
              <a:ext cx="5102794" cy="69551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EBC273-9B20-8C34-93A3-CFA0CE08168C}"/>
                </a:ext>
              </a:extLst>
            </p:cNvPr>
            <p:cNvSpPr txBox="1"/>
            <p:nvPr/>
          </p:nvSpPr>
          <p:spPr>
            <a:xfrm>
              <a:off x="3460098" y="626441"/>
              <a:ext cx="1995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БИ - БИ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E81788-01AB-C5F0-A4AF-B1047AC5F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4855" y="3813851"/>
            <a:ext cx="2011854" cy="2011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FB07D3-6271-2E16-AAAE-D0A0A167C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1475" y="5132938"/>
            <a:ext cx="1481456" cy="8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E5BB59-EF30-6980-1AE4-2B4CD6B07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231562" y="5240308"/>
            <a:ext cx="1481456" cy="810838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296F0AC-08D7-86A1-94E3-93485C2A13F9}"/>
              </a:ext>
            </a:extLst>
          </p:cNvPr>
          <p:cNvGrpSpPr/>
          <p:nvPr/>
        </p:nvGrpSpPr>
        <p:grpSpPr>
          <a:xfrm>
            <a:off x="1947109" y="231937"/>
            <a:ext cx="5102794" cy="6626926"/>
            <a:chOff x="1993915" y="231069"/>
            <a:chExt cx="5102794" cy="662692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529C801-B971-BD90-8AC9-93A01CCFE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93915" y="231069"/>
              <a:ext cx="5102794" cy="66269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4F978E-541D-6808-C42D-8BB2DF912C7C}"/>
                </a:ext>
              </a:extLst>
            </p:cNvPr>
            <p:cNvSpPr txBox="1"/>
            <p:nvPr/>
          </p:nvSpPr>
          <p:spPr>
            <a:xfrm>
              <a:off x="3057747" y="649645"/>
              <a:ext cx="2576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БАХ - БАХ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A39146-A180-3E05-3F50-32F4BF4E2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95" y="2197213"/>
            <a:ext cx="3708116" cy="37081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9BA031-9187-0C80-7FA3-649CF2CC53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4425" y="2973601"/>
            <a:ext cx="1243692" cy="124369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9199A95-3A04-1A83-D977-9833842D7A45}"/>
              </a:ext>
            </a:extLst>
          </p:cNvPr>
          <p:cNvGrpSpPr/>
          <p:nvPr/>
        </p:nvGrpSpPr>
        <p:grpSpPr>
          <a:xfrm>
            <a:off x="1966637" y="231069"/>
            <a:ext cx="5102794" cy="6626926"/>
            <a:chOff x="1966637" y="231069"/>
            <a:chExt cx="5102794" cy="662692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CD9E7E7-1B02-8C96-9160-5B6AD66D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66637" y="231069"/>
              <a:ext cx="5102794" cy="662692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6A13A7-B922-B04E-DF99-726AE0DFEE81}"/>
                </a:ext>
              </a:extLst>
            </p:cNvPr>
            <p:cNvSpPr txBox="1"/>
            <p:nvPr/>
          </p:nvSpPr>
          <p:spPr>
            <a:xfrm>
              <a:off x="3184617" y="614846"/>
              <a:ext cx="2568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АМ - АМ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9CAF0C-64A5-6E69-D1CE-5C5AA5D8EF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1419" y="2644413"/>
            <a:ext cx="3502387" cy="35023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A8B58C-B136-785B-D835-00B3B2E938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3"/>
          <a:stretch>
            <a:fillRect/>
          </a:stretch>
        </p:blipFill>
        <p:spPr>
          <a:xfrm rot="2101090">
            <a:off x="4354756" y="3712775"/>
            <a:ext cx="1711818" cy="132916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1B2F8-A153-252C-8B17-368EEAC985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3439" y="-55931"/>
            <a:ext cx="3023878" cy="307874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7842B3F-8519-853C-78F8-BE12916D6F9C}"/>
              </a:ext>
            </a:extLst>
          </p:cNvPr>
          <p:cNvGrpSpPr/>
          <p:nvPr/>
        </p:nvGrpSpPr>
        <p:grpSpPr>
          <a:xfrm>
            <a:off x="1953590" y="231074"/>
            <a:ext cx="5102794" cy="6626926"/>
            <a:chOff x="1965184" y="231074"/>
            <a:chExt cx="5102794" cy="662692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9949EB7F-7BCF-B20F-7073-540CB5E26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965184" y="231074"/>
              <a:ext cx="5102794" cy="66269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401732-E56F-D370-CE95-C2DBF58F4D55}"/>
                </a:ext>
              </a:extLst>
            </p:cNvPr>
            <p:cNvSpPr txBox="1"/>
            <p:nvPr/>
          </p:nvSpPr>
          <p:spPr>
            <a:xfrm>
              <a:off x="3092039" y="702509"/>
              <a:ext cx="308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ТОП - ТОП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A1EB06A-B63E-F8AD-832B-347FCB7B35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29" y="1957283"/>
            <a:ext cx="4465782" cy="44657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101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2.70833E-6 0.00024 C 0.00104 0.00394 0.00235 0.00811 0.00352 0.01227 C 0.00417 0.01505 0.00495 0.01968 0.00521 0.02223 C 0.00573 0.02454 0.00573 0.02686 0.00625 0.0294 C 0.00664 0.03125 0.00755 0.03287 0.00808 0.03496 C 0.00873 0.0375 0.00873 0.04098 0.0099 0.04352 C 0.01485 0.05348 0.01146 0.04723 0.02005 0.06042 C 0.02084 0.06181 0.02214 0.06297 0.02279 0.06459 C 0.02578 0.07338 0.02422 0.06991 0.03021 0.07987 C 0.03099 0.08149 0.03216 0.08264 0.03295 0.0845 C 0.03373 0.08612 0.03399 0.08843 0.03477 0.09005 C 0.0362 0.09375 0.04193 0.10371 0.0431 0.10556 C 0.04414 0.10718 0.04558 0.10834 0.04662 0.10973 C 0.04818 0.11459 0.05039 0.11899 0.0513 0.12408 C 0.05209 0.12732 0.05326 0.13264 0.05417 0.13519 C 0.05599 0.14075 0.05821 0.14283 0.06146 0.14653 C 0.06367 0.14885 0.06602 0.15093 0.06797 0.15348 C 0.07735 0.16783 0.06992 0.15973 0.0763 0.16621 C 0.07761 0.16945 0.08073 0.17709 0.08255 0.18033 C 0.08568 0.18565 0.08646 0.18635 0.09011 0.19028 C 0.09076 0.19213 0.09089 0.19445 0.09193 0.19584 C 0.09258 0.197 0.09388 0.19653 0.09466 0.19746 C 0.10196 0.20394 0.09466 0.20024 0.10209 0.20278 C 0.10391 0.20579 0.1056 0.20903 0.10755 0.21135 C 0.10821 0.21227 0.10951 0.21204 0.11029 0.21274 C 0.11107 0.21412 0.11133 0.21598 0.11224 0.21713 C 0.11302 0.21852 0.1142 0.21899 0.11498 0.21991 C 0.11615 0.22176 0.11732 0.22408 0.11849 0.2257 C 0.11992 0.22732 0.12162 0.22848 0.12318 0.22987 C 0.12461 0.23125 0.12552 0.23311 0.12696 0.2338 C 0.13047 0.23704 0.13451 0.23912 0.13802 0.2426 C 0.1388 0.24329 0.13985 0.24468 0.14076 0.24514 C 0.14414 0.24792 0.14545 0.24815 0.14922 0.24977 L 0.14922 0.25024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23463 -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23867 -0.01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88 L 0.01172 -0.00857 C 0.00964 0.01226 0.00964 0.00833 0.00938 0.03425 C 0.00899 0.06736 0.00886 0.10069 0.0086 0.13379 C 0.00886 0.17152 0.00886 0.20925 0.00938 0.24699 C 0.00938 0.24838 0.0099 0.24421 0.01016 0.24282 C 0.01198 0.23171 0.01406 0.2206 0.0155 0.20925 C 0.01732 0.19421 0.01849 0.1787 0.02005 0.16342 C 0.02188 0.10162 0.02305 0.07916 0.02305 0.01805 C 0.02305 0.00231 0.02253 0.04953 0.02227 0.06527 C 0.02201 0.08634 0.02175 0.1074 0.02149 0.12847 C 0.02253 0.1456 0.02344 0.1625 0.02461 0.17963 C 0.02552 0.19351 0.02682 0.2074 0.02761 0.22129 C 0.02813 0.23078 0.02813 0.24027 0.02839 0.24953 C 0.02813 0.26041 0.03216 0.27476 0.02761 0.28194 C 0.02435 0.28726 0.02214 0.2699 0.02005 0.26319 C 0.01628 0.25138 0.01237 0.23958 0.01016 0.22685 C 0.0056 0.20069 -0.00052 0.14722 -0.00052 0.14745 C -0.00286 0.10185 -0.00429 0.08796 -0.00429 0.0449 C -0.00429 -0.00186 -0.00495 0.00833 -0.00273 -0.01551 C -0.00195 0.03958 -0.00143 0.0949 -0.00052 0.15 C -0.00013 0.17199 0.00052 0.19398 0.00104 0.21597 C 0.0013 0.23032 0.00156 0.24467 0.00182 0.25902 C 0.00313 0.25856 0.00534 0.25995 0.0056 0.25763 C 0.01927 0.15578 0.01953 0.14305 0.02461 0.06643 C 0.02487 0.05856 0.02787 0.04907 0.02526 0.04236 C 0.02383 0.03819 0.01901 0.0456 0.01849 0.05046 C 0.01628 0.07245 0.01797 0.09537 0.01771 0.11759 C 0.01953 0.1537 0.02149 0.18958 0.02305 0.22546 C 0.02383 0.24189 0.02474 0.25856 0.02461 0.27523 C 0.02448 0.28865 0.02305 0.30208 0.02227 0.31574 C 0.02149 0.30972 0.02097 0.30393 0.02005 0.29814 C 0.01758 0.28287 0.01406 0.26805 0.01237 0.25231 C 0.00521 0.18078 -0.00286 0.10925 -0.00651 0.0368 C -0.00976 -0.02639 -0.00716 -0.00301 -0.01107 -0.0345 C -0.01211 -0.0007 -0.0138 0.03287 -0.01419 0.06643 C -0.01458 0.10787 -0.01367 0.14907 -0.01341 0.1905 C -0.01289 0.24814 -0.01315 0.23657 -0.01185 0.27662 C 0.00781 0.26481 -0.00794 0.27546 0.00326 0.17963 C 0.01862 0.05 0.01211 0.10231 0.02227 0.02222 C 0.02279 0.00439 0.02396 -0.00741 0.02149 -0.025 C 0.0211 -0.02848 0.01966 -0.03149 0.01849 -0.0345 C 0.01498 -0.04352 0.01615 -0.0419 0.01172 -0.04375 C 0.0099 -0.03033 0.00716 -0.01713 0.00638 -0.00348 C 0.00169 0.07152 0.00287 0.21273 0.00261 0.27245 C 0.00117 0.25763 0.00013 0.24699 -0.00052 0.22939 C -0.00156 0.19305 -0.00195 0.15671 -0.00273 0.12037 C -0.0013 0.0912 -0.00026 0.06203 0.00182 0.03287 C 0.00248 0.02338 0.00456 0.01412 0.0056 0.00463 C 0.00651 -0.00348 0.00716 -0.01158 0.00781 -0.01968 C 0.00664 -0.03473 0.00625 -0.05371 -0.00351 0.00046 C -0.01068 0.04004 -0.01458 0.08125 -0.02018 0.12175 C -0.02044 0.14282 -0.0207 0.16388 -0.02096 0.18495 C -0.02135 0.22476 -0.01719 0.25763 -0.02474 0.29282 C -0.02552 0.29606 -0.02682 0.29907 -0.02773 0.30208 C -0.01562 0.17222 -0.02565 0.27708 -0.00729 0.09606 C -0.00547 0.07824 -0.00325 0.06041 -0.00195 0.04236 C 0.0013 -0.00533 -0.00013 0.01273 0.00182 -0.01158 C 0.00078 0.05925 0.00065 0.03611 0.00182 0.12569 C 0.00196 0.13703 0.00222 0.14814 0.00261 0.15949 C 0.00287 0.16944 0.00352 0.17916 0.00404 0.18912 C 0.0043 0.20254 0.0043 0.21597 0.00482 0.22939 C 0.00821 0.31666 0.00781 0.26041 0.00781 0.30625 L 0.0086 0.30625 " pathEditMode="relative" rAng="0" ptsTypes="AAAAAAAAAAAAAAAAAAAAAAAAAAAAAAAAAAAAAAAAAAAAAAAAAAAAAAAAAAAAAAAA">
                                      <p:cBhvr>
                                        <p:cTn id="4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6498 0.0555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27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9B2462B-A700-4411-8EB1-99E2C740BA18}"/>
</file>

<file path=customXml/itemProps2.xml><?xml version="1.0" encoding="utf-8"?>
<ds:datastoreItem xmlns:ds="http://schemas.openxmlformats.org/officeDocument/2006/customXml" ds:itemID="{7044C97D-C845-4690-8F99-932BE3A8CA10}"/>
</file>

<file path=customXml/itemProps3.xml><?xml version="1.0" encoding="utf-8"?>
<ds:datastoreItem xmlns:ds="http://schemas.openxmlformats.org/officeDocument/2006/customXml" ds:itemID="{A3E01C1D-73CC-4896-A5B8-FC68EFD6A5D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2025-11-13T15:41:57Z</dcterms:created>
  <dcterms:modified xsi:type="dcterms:W3CDTF">2025-11-19T19:44:27Z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