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A4A51-6BB8-40C8-9F3D-89A7C9CFC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500CFE2-D2D3-4DF2-9A44-E4F9A9EBE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5010B9-EEBB-40DD-AB96-839AB30F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A648F8B-E722-4648-A59E-84F1B8BE9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5A19C1-B87E-4723-9CBF-43490486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960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D88AE-2EA3-46AF-9C18-32354A661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8EF194F-08C0-46CD-891E-901818E93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FEE60B-98F4-49A1-9084-A1ED1CA59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D1C9E03-4784-44B5-AEEF-E27F0A56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DBE78E-9FA0-4C0D-98FE-84E35E88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012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1312A30-EB86-4E11-8083-B7783610C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07FD695-0B52-4786-A1F8-FFE374EA6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3C729E-3DE5-44DF-B7EC-8A35E1BBC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EFDFF2-7D38-48EB-9607-C3438277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280794-A78C-4899-8DA2-1E60AB8E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077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7C646-9849-45B2-90FC-13BDA2BA7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E3E600-C095-486E-B1A1-CC733C203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49F6ED8-0DE7-4BCD-9BAF-CC7AA2E2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EAD94E-0186-4BC3-AE83-72DFF63D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92AD63-E7B4-44CB-8D68-1B9E6232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777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C6153-3C3D-4D75-AC6C-3AE8CD31A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394F6A-B09F-4E41-B8DC-F2B5F66C7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D7343B-D55C-4291-BB1F-11F5D6A93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929340-9F83-4EC7-BD4F-B61A4FBD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C5FE34-2837-4BB0-AE4E-9B119F429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492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CC458-426E-48AC-B161-089121F91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9F2369D-93AA-453A-B201-C2B02E416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FF7DB2D-F19E-413C-9C24-BAD7EA9D4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776442A-AB3D-4FA6-BC02-9A4E7736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0C51B9-DC18-4261-8319-C730BC6FB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3ADD151-8DF0-4196-92C7-6F3E09E5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824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0F671-8FF5-4A8F-B0A9-B0A30EE34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A823416-4E2F-408D-80AF-0773424A9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EF8A6F2-EF37-4C15-B103-7D5523C7B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DEF995F-ECFA-456A-8AD0-AABACC903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881BF0-D399-4779-BDC0-47BFC0B10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97D975D-1408-4F9D-9CFB-72D26877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7BCB0C7-F0C3-46DB-AEE4-68994E3F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9F27E99-F969-4C6E-9AB4-2761010A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866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72BA8-AFB3-444F-B05D-4F23C3BE3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9E6BC43-577D-4D2C-BA48-376A2A226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0CC9C4-9BE1-45A1-B83F-FAD45BF7E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23FD4E7-7D5C-401C-99E2-39A5F7C5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431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FD10C92-65A8-4C24-BC57-44E3F467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7852E2-987F-4F55-A20C-4EA0EE0BF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AF97BBC-3625-4D89-9946-7C45D4AF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558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A248F-DC77-40A5-A022-F6A1D503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03F2EC-9B69-416A-B0E3-982973844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AA39FEA-BA48-49CC-9124-CFFEFF2B0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0F8A27-9017-4A85-B757-44D55703D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38270F8-0D47-4141-BF26-AB105947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A1AD688-5EA5-47A3-9034-30B91DCB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505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6AB3D-77B8-4E95-A6A4-D0B62696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E4C66F3-575C-4CF6-8811-6F66452A2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F1FE891-5B02-46FE-A870-4EF04B029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FC46CC7-A54C-47E8-B996-530A93B84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DADC2D-FE05-4843-B018-D034B8B96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1680899-762F-47F5-9F5D-9A299C24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199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62E21BF-6F58-4DD8-91AC-6F614FF5B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32FD407-0F5B-4BD4-A953-FCAAEF93E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082903-3C50-4AA6-9557-3CAA1C0D5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C1941-2FCB-44A5-9DFA-C7D665BDC56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69FF2E-8146-478A-8DEE-F02DAB22E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CFE748-67B4-4FA5-9683-B2A8A50F2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995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8A5F40-EFA4-4B83-8CDE-287B27DB1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0"/>
            <a:ext cx="12252960" cy="6941489"/>
          </a:xfrm>
          <a:prstGeom prst="rect">
            <a:avLst/>
          </a:prstGeom>
        </p:spPr>
      </p:pic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CCF363C0-EB4A-4021-B159-343138366155}"/>
              </a:ext>
            </a:extLst>
          </p:cNvPr>
          <p:cNvSpPr/>
          <p:nvPr/>
        </p:nvSpPr>
        <p:spPr>
          <a:xfrm>
            <a:off x="113257" y="518695"/>
            <a:ext cx="9797068" cy="468472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ГКГАРНІНОТРОЯНДИДПОРОСТУТЬГІУШАСАДУЛ</a:t>
            </a:r>
          </a:p>
          <a:p>
            <a:pPr algn="ctr"/>
            <a:endParaRPr lang="ru-RU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ДОГТРУБАЧЖІВГРАЄВИНАЛОСРІБНІЙЖУНТРУБІЛ</a:t>
            </a:r>
          </a:p>
          <a:p>
            <a:pPr algn="ctr"/>
            <a:endParaRPr lang="ru-RU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ПВГАРНІВІСЕРЕЖКИГОУДШСЕСТРИФІМАРИНИДЖ</a:t>
            </a:r>
          </a:p>
          <a:p>
            <a:pPr algn="ctr"/>
            <a:endParaRPr lang="ru-RU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БЮРОЗУМНИЙЧКЕРОБОТПОРОЗРОБЛЯЄВПРОЕКТ</a:t>
            </a:r>
          </a:p>
          <a:p>
            <a:pPr algn="ctr"/>
            <a:endParaRPr lang="ru-RU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БАРБОБРИЛВГРИЗУТЬЛЕУПРУТИКИЛОБЕРЕЗИВА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A075BF-6DD5-48BA-9CB6-EE30A3B10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911" y="4157323"/>
            <a:ext cx="2191983" cy="2191983"/>
          </a:xfrm>
          <a:prstGeom prst="rect">
            <a:avLst/>
          </a:prstGeom>
        </p:spPr>
      </p:pic>
      <p:sp>
        <p:nvSpPr>
          <p:cNvPr id="8" name="Полілінія: фігура 7">
            <a:extLst>
              <a:ext uri="{FF2B5EF4-FFF2-40B4-BE49-F238E27FC236}">
                <a16:creationId xmlns:a16="http://schemas.microsoft.com/office/drawing/2014/main" id="{EEFCEE8F-E7EE-41C2-9C14-085DFC48B3FD}"/>
              </a:ext>
            </a:extLst>
          </p:cNvPr>
          <p:cNvSpPr/>
          <p:nvPr/>
        </p:nvSpPr>
        <p:spPr>
          <a:xfrm>
            <a:off x="952220" y="1215472"/>
            <a:ext cx="1204910" cy="35811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" name="Полілінія: фігура 8">
            <a:extLst>
              <a:ext uri="{FF2B5EF4-FFF2-40B4-BE49-F238E27FC236}">
                <a16:creationId xmlns:a16="http://schemas.microsoft.com/office/drawing/2014/main" id="{E122921F-8FD2-431F-B6AE-D31BE7689F56}"/>
              </a:ext>
            </a:extLst>
          </p:cNvPr>
          <p:cNvSpPr/>
          <p:nvPr/>
        </p:nvSpPr>
        <p:spPr>
          <a:xfrm>
            <a:off x="2603837" y="1216032"/>
            <a:ext cx="1926729" cy="357526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EBB455CF-727C-435D-827A-F52CD8FBCDA3}"/>
              </a:ext>
            </a:extLst>
          </p:cNvPr>
          <p:cNvSpPr/>
          <p:nvPr/>
        </p:nvSpPr>
        <p:spPr>
          <a:xfrm>
            <a:off x="5244683" y="1208543"/>
            <a:ext cx="1811374" cy="35811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802DDA0E-C274-4B0E-9D6C-B29A2A36C001}"/>
              </a:ext>
            </a:extLst>
          </p:cNvPr>
          <p:cNvSpPr/>
          <p:nvPr/>
        </p:nvSpPr>
        <p:spPr>
          <a:xfrm>
            <a:off x="4705629" y="1948624"/>
            <a:ext cx="520414" cy="306081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3" name="Полілінія: фігура 12">
            <a:extLst>
              <a:ext uri="{FF2B5EF4-FFF2-40B4-BE49-F238E27FC236}">
                <a16:creationId xmlns:a16="http://schemas.microsoft.com/office/drawing/2014/main" id="{93487648-A070-44DC-AFE3-A79FB2B92144}"/>
              </a:ext>
            </a:extLst>
          </p:cNvPr>
          <p:cNvSpPr/>
          <p:nvPr/>
        </p:nvSpPr>
        <p:spPr>
          <a:xfrm>
            <a:off x="1171077" y="1922326"/>
            <a:ext cx="1452155" cy="35811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4" name="Полілінія: фігура 13">
            <a:extLst>
              <a:ext uri="{FF2B5EF4-FFF2-40B4-BE49-F238E27FC236}">
                <a16:creationId xmlns:a16="http://schemas.microsoft.com/office/drawing/2014/main" id="{7D084ABE-D580-41AE-9664-E5AF44553423}"/>
              </a:ext>
            </a:extLst>
          </p:cNvPr>
          <p:cNvSpPr/>
          <p:nvPr/>
        </p:nvSpPr>
        <p:spPr>
          <a:xfrm>
            <a:off x="3318351" y="1924965"/>
            <a:ext cx="969788" cy="355349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5" name="Полілінія: фігура 14">
            <a:extLst>
              <a:ext uri="{FF2B5EF4-FFF2-40B4-BE49-F238E27FC236}">
                <a16:creationId xmlns:a16="http://schemas.microsoft.com/office/drawing/2014/main" id="{942AF7CC-B236-4D8B-9908-58F7C87CA647}"/>
              </a:ext>
            </a:extLst>
          </p:cNvPr>
          <p:cNvSpPr/>
          <p:nvPr/>
        </p:nvSpPr>
        <p:spPr>
          <a:xfrm>
            <a:off x="5791834" y="1934765"/>
            <a:ext cx="1655595" cy="35811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Полілінія: фігура 16">
            <a:extLst>
              <a:ext uri="{FF2B5EF4-FFF2-40B4-BE49-F238E27FC236}">
                <a16:creationId xmlns:a16="http://schemas.microsoft.com/office/drawing/2014/main" id="{2C48200B-5C76-44FE-B02E-FB9AEACD700F}"/>
              </a:ext>
            </a:extLst>
          </p:cNvPr>
          <p:cNvSpPr/>
          <p:nvPr/>
        </p:nvSpPr>
        <p:spPr>
          <a:xfrm>
            <a:off x="7995043" y="3391292"/>
            <a:ext cx="1537260" cy="35811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8" name="Полілінія: фігура 17">
            <a:extLst>
              <a:ext uri="{FF2B5EF4-FFF2-40B4-BE49-F238E27FC236}">
                <a16:creationId xmlns:a16="http://schemas.microsoft.com/office/drawing/2014/main" id="{08893E2A-B0E9-46DF-B567-3CCEDCF6898A}"/>
              </a:ext>
            </a:extLst>
          </p:cNvPr>
          <p:cNvSpPr/>
          <p:nvPr/>
        </p:nvSpPr>
        <p:spPr>
          <a:xfrm>
            <a:off x="1171077" y="4157324"/>
            <a:ext cx="1256405" cy="35811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0" name="Полілінія: фігура 19">
            <a:extLst>
              <a:ext uri="{FF2B5EF4-FFF2-40B4-BE49-F238E27FC236}">
                <a16:creationId xmlns:a16="http://schemas.microsoft.com/office/drawing/2014/main" id="{B1067F38-9AC8-440A-8AD1-E5D0661B697F}"/>
              </a:ext>
            </a:extLst>
          </p:cNvPr>
          <p:cNvSpPr/>
          <p:nvPr/>
        </p:nvSpPr>
        <p:spPr>
          <a:xfrm>
            <a:off x="2865061" y="4134783"/>
            <a:ext cx="1665506" cy="35811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9" name="Полілінія: фігура 18">
            <a:extLst>
              <a:ext uri="{FF2B5EF4-FFF2-40B4-BE49-F238E27FC236}">
                <a16:creationId xmlns:a16="http://schemas.microsoft.com/office/drawing/2014/main" id="{430EC991-44A4-4223-A34C-8C9CA1A86137}"/>
              </a:ext>
            </a:extLst>
          </p:cNvPr>
          <p:cNvSpPr/>
          <p:nvPr/>
        </p:nvSpPr>
        <p:spPr>
          <a:xfrm>
            <a:off x="1076869" y="3391292"/>
            <a:ext cx="2160522" cy="412346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2" name="Полілінія: фігура 21">
            <a:extLst>
              <a:ext uri="{FF2B5EF4-FFF2-40B4-BE49-F238E27FC236}">
                <a16:creationId xmlns:a16="http://schemas.microsoft.com/office/drawing/2014/main" id="{C6F6E5C7-1EEF-4976-AD78-4A2C621682FB}"/>
              </a:ext>
            </a:extLst>
          </p:cNvPr>
          <p:cNvSpPr/>
          <p:nvPr/>
        </p:nvSpPr>
        <p:spPr>
          <a:xfrm>
            <a:off x="4706031" y="2608631"/>
            <a:ext cx="302754" cy="410243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3" name="Полілінія: фігура 22">
            <a:extLst>
              <a:ext uri="{FF2B5EF4-FFF2-40B4-BE49-F238E27FC236}">
                <a16:creationId xmlns:a16="http://schemas.microsoft.com/office/drawing/2014/main" id="{296CB57D-1AE9-4CF3-BD43-3405E54E458B}"/>
              </a:ext>
            </a:extLst>
          </p:cNvPr>
          <p:cNvSpPr/>
          <p:nvPr/>
        </p:nvSpPr>
        <p:spPr>
          <a:xfrm>
            <a:off x="942793" y="2685741"/>
            <a:ext cx="1290467" cy="331829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6" name="Полілінія: фігура 25">
            <a:extLst>
              <a:ext uri="{FF2B5EF4-FFF2-40B4-BE49-F238E27FC236}">
                <a16:creationId xmlns:a16="http://schemas.microsoft.com/office/drawing/2014/main" id="{40211847-FEE0-4F72-92A6-ABC5CD1F7240}"/>
              </a:ext>
            </a:extLst>
          </p:cNvPr>
          <p:cNvSpPr/>
          <p:nvPr/>
        </p:nvSpPr>
        <p:spPr>
          <a:xfrm>
            <a:off x="7331043" y="2690382"/>
            <a:ext cx="1731290" cy="35811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7" name="Полілінія: фігура 26">
            <a:extLst>
              <a:ext uri="{FF2B5EF4-FFF2-40B4-BE49-F238E27FC236}">
                <a16:creationId xmlns:a16="http://schemas.microsoft.com/office/drawing/2014/main" id="{951A70A5-2005-45A2-8C91-AC4B0F1DEE4D}"/>
              </a:ext>
            </a:extLst>
          </p:cNvPr>
          <p:cNvSpPr/>
          <p:nvPr/>
        </p:nvSpPr>
        <p:spPr>
          <a:xfrm>
            <a:off x="3762814" y="3410190"/>
            <a:ext cx="1322348" cy="35811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8" name="Полілінія: фігура 27">
            <a:extLst>
              <a:ext uri="{FF2B5EF4-FFF2-40B4-BE49-F238E27FC236}">
                <a16:creationId xmlns:a16="http://schemas.microsoft.com/office/drawing/2014/main" id="{769C27DA-63EB-455E-89CF-7BFCEB4E25D6}"/>
              </a:ext>
            </a:extLst>
          </p:cNvPr>
          <p:cNvSpPr/>
          <p:nvPr/>
        </p:nvSpPr>
        <p:spPr>
          <a:xfrm>
            <a:off x="5591710" y="3399146"/>
            <a:ext cx="2160522" cy="386457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8D058FD-E37F-480A-AB3A-B8345DD0E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" y="5977132"/>
            <a:ext cx="837055" cy="724345"/>
          </a:xfrm>
          <a:prstGeom prst="rect">
            <a:avLst/>
          </a:prstGeom>
        </p:spPr>
      </p:pic>
      <p:sp>
        <p:nvSpPr>
          <p:cNvPr id="31" name="Полілінія: фігура 30">
            <a:extLst>
              <a:ext uri="{FF2B5EF4-FFF2-40B4-BE49-F238E27FC236}">
                <a16:creationId xmlns:a16="http://schemas.microsoft.com/office/drawing/2014/main" id="{B153082B-1AB1-4E61-BC51-4FCE7B1B6C6F}"/>
              </a:ext>
            </a:extLst>
          </p:cNvPr>
          <p:cNvSpPr/>
          <p:nvPr/>
        </p:nvSpPr>
        <p:spPr>
          <a:xfrm>
            <a:off x="7372289" y="1193424"/>
            <a:ext cx="255966" cy="343265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Полілінія: фігура 31">
            <a:extLst>
              <a:ext uri="{FF2B5EF4-FFF2-40B4-BE49-F238E27FC236}">
                <a16:creationId xmlns:a16="http://schemas.microsoft.com/office/drawing/2014/main" id="{7AF83019-572F-4EC2-8BD8-37047F0E24C8}"/>
              </a:ext>
            </a:extLst>
          </p:cNvPr>
          <p:cNvSpPr/>
          <p:nvPr/>
        </p:nvSpPr>
        <p:spPr>
          <a:xfrm>
            <a:off x="8201382" y="1202852"/>
            <a:ext cx="1040912" cy="35811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олілінія: фігура 32">
            <a:extLst>
              <a:ext uri="{FF2B5EF4-FFF2-40B4-BE49-F238E27FC236}">
                <a16:creationId xmlns:a16="http://schemas.microsoft.com/office/drawing/2014/main" id="{845B45DD-01C2-40C5-88F8-FA3C524E9180}"/>
              </a:ext>
            </a:extLst>
          </p:cNvPr>
          <p:cNvSpPr/>
          <p:nvPr/>
        </p:nvSpPr>
        <p:spPr>
          <a:xfrm>
            <a:off x="8147924" y="1933988"/>
            <a:ext cx="1259307" cy="35811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34" name="Полілінія: фігура 33">
            <a:extLst>
              <a:ext uri="{FF2B5EF4-FFF2-40B4-BE49-F238E27FC236}">
                <a16:creationId xmlns:a16="http://schemas.microsoft.com/office/drawing/2014/main" id="{B9BFEBE9-A842-4415-8D97-0514BC5C8B54}"/>
              </a:ext>
            </a:extLst>
          </p:cNvPr>
          <p:cNvSpPr/>
          <p:nvPr/>
        </p:nvSpPr>
        <p:spPr>
          <a:xfrm>
            <a:off x="2571199" y="2677223"/>
            <a:ext cx="1716939" cy="35811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35" name="Полілінія: фігура 34">
            <a:extLst>
              <a:ext uri="{FF2B5EF4-FFF2-40B4-BE49-F238E27FC236}">
                <a16:creationId xmlns:a16="http://schemas.microsoft.com/office/drawing/2014/main" id="{AC3AB376-0D8A-4C5E-8A2D-219C235B303E}"/>
              </a:ext>
            </a:extLst>
          </p:cNvPr>
          <p:cNvSpPr/>
          <p:nvPr/>
        </p:nvSpPr>
        <p:spPr>
          <a:xfrm>
            <a:off x="5591710" y="2648940"/>
            <a:ext cx="1315049" cy="410243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37" name="Полілінія: фігура 36">
            <a:extLst>
              <a:ext uri="{FF2B5EF4-FFF2-40B4-BE49-F238E27FC236}">
                <a16:creationId xmlns:a16="http://schemas.microsoft.com/office/drawing/2014/main" id="{EB364C48-33F8-4B0B-AFA2-AB35DC3AB0DD}"/>
              </a:ext>
            </a:extLst>
          </p:cNvPr>
          <p:cNvSpPr/>
          <p:nvPr/>
        </p:nvSpPr>
        <p:spPr>
          <a:xfrm>
            <a:off x="5219742" y="4117515"/>
            <a:ext cx="1811374" cy="35811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38" name="Полілінія: фігура 37">
            <a:extLst>
              <a:ext uri="{FF2B5EF4-FFF2-40B4-BE49-F238E27FC236}">
                <a16:creationId xmlns:a16="http://schemas.microsoft.com/office/drawing/2014/main" id="{88F04687-F01D-461F-AE36-DC6747CE08AE}"/>
              </a:ext>
            </a:extLst>
          </p:cNvPr>
          <p:cNvSpPr/>
          <p:nvPr/>
        </p:nvSpPr>
        <p:spPr>
          <a:xfrm>
            <a:off x="7529868" y="4126941"/>
            <a:ext cx="1475903" cy="35811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FB591A6-3FE7-464F-BA92-8FBB8A1A88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89" y="-38301"/>
            <a:ext cx="5815480" cy="58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4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19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7C4B5DC-7A83-4DCD-895D-33D7D6C2EEEA}"/>
</file>

<file path=customXml/itemProps2.xml><?xml version="1.0" encoding="utf-8"?>
<ds:datastoreItem xmlns:ds="http://schemas.openxmlformats.org/officeDocument/2006/customXml" ds:itemID="{B4C18F33-84A6-45E1-B7DC-F9EBA522121F}"/>
</file>

<file path=customXml/itemProps3.xml><?xml version="1.0" encoding="utf-8"?>
<ds:datastoreItem xmlns:ds="http://schemas.openxmlformats.org/officeDocument/2006/customXml" ds:itemID="{8942457C-EDF1-4B7F-8BCC-2AD062916D7F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15</cp:revision>
  <dcterms:created xsi:type="dcterms:W3CDTF">2025-11-12T10:58:42Z</dcterms:created>
  <dcterms:modified xsi:type="dcterms:W3CDTF">2025-11-19T19:14:09Z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