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1DA"/>
    <a:srgbClr val="E1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1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1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7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0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962E-461E-413F-9F60-E3E2C97B9782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1E59-56B5-409A-8779-40217D179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66490" y="914399"/>
            <a:ext cx="9264770" cy="5020574"/>
          </a:xfrm>
          <a:prstGeom prst="roundRect">
            <a:avLst/>
          </a:prstGeom>
          <a:solidFill>
            <a:srgbClr val="E1F1F5"/>
          </a:solidFill>
          <a:ln>
            <a:solidFill>
              <a:srgbClr val="8E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84871" y="977862"/>
            <a:ext cx="84280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В одном маленьком городе наступила настоящая зима. Снег лежал пушистыми сугробами, а деревья блестели, будто были из сладкой ваты. Дети выбежали во двор и начали лепить большого снеговика. Они сделали ему морковный нос, угольки-глазки и повязали яркий шарф. Вдруг рядом пробежал маленький заяц и остановился посмотреть на снеговика. Дети засмеялись, а заяц посмотрел немного и прыгнул дальше по своим делам. Когда стемнело, во дворе зажглись фонари, и снег начал тихо искриться. Снеговик стоял на своем месте и охранял зимнюю сказку до самого утра.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59" y="83894"/>
            <a:ext cx="2655498" cy="3135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19" y="83894"/>
            <a:ext cx="2580565" cy="3135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59" y="3424685"/>
            <a:ext cx="2655498" cy="3222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19" y="3440893"/>
            <a:ext cx="2580565" cy="31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5BDF14D-DEA6-46D6-9F6A-4EA032B796D8}"/>
</file>

<file path=customXml/itemProps2.xml><?xml version="1.0" encoding="utf-8"?>
<ds:datastoreItem xmlns:ds="http://schemas.openxmlformats.org/officeDocument/2006/customXml" ds:itemID="{17436036-3208-410F-8DBF-348CCCA647BA}"/>
</file>

<file path=customXml/itemProps3.xml><?xml version="1.0" encoding="utf-8"?>
<ds:datastoreItem xmlns:ds="http://schemas.openxmlformats.org/officeDocument/2006/customXml" ds:itemID="{19EE0A88-BBA6-4394-83CC-28182BE3401F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 Light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dcterms:created xsi:type="dcterms:W3CDTF">2025-11-19T17:02:31Z</dcterms:created>
  <dcterms:modified xsi:type="dcterms:W3CDTF">2025-11-19T17:46:35Z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