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43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D0C35-9E9A-D197-E51C-C95BD0F4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D9BFBD-AF53-04E0-00E2-45FFD0B4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BA01E-7126-AB78-E33D-4C27F912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474C0-A061-8556-5D6A-7B573ABA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BCB16-D5CB-FCFF-1881-CAC19B3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FFB31-47C2-C008-D9F1-E4195E04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F30E1-F8BE-A555-3F6B-235650A4D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25E4-B582-2227-99F0-B7CB44E6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F428-F8E9-35FD-5453-A6D348EC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79E69-5D9C-37BC-5AE4-B1D20EC0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7012B0-34B1-4050-5139-BED9AC1F3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FA3AA-CA3E-F175-8844-5BC189408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CA636-6D47-C302-68FF-555D0A37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292E0-AA68-99F8-EF40-C0A295C6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84062-279D-C724-7892-2A8C7531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6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74D5-CCF3-BAC2-CE99-231B341B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2AECB-8C6E-D9D1-2E60-AA3D18DB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776A9-35A9-A90A-96E5-99E5F51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EAB34-46DB-455B-6098-9C7B9A9F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C2BE1-2ED4-43E6-1B49-17DF5E48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D5488-8824-A90D-48C4-99FF91A5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DB26D-C923-75CB-94B9-10E027C8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EE746-FDC9-2EDC-C2E7-883DA30B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4795C-A818-4621-C8B7-189718D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7C256-513C-927F-0636-DCEFD28A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4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FABA7-C2EC-19ED-3B93-A5E9560E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2F86A-EE9D-D0D9-53EB-2991F32A6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7CF46-EEB7-6C29-0F12-3F4199F0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8A7D94-BBCF-9B4A-194D-7FBDCE91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A71C5-8810-FED7-661D-1427AA18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8A0C9-F2BB-5718-0691-ABC8DBBA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02227-C741-C4EF-0860-B5E60B57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AEA73-A00C-551B-601D-17635F40A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1C5D4C-DA44-949C-19EF-FC956B76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932867-9811-EB77-D623-65ED771CB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E1FE75-6A1F-573F-6358-C19E81991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5B5E3-156B-3070-ACBB-A7F91E0E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BAD428-11B7-A4F1-E269-6EB7F85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073051-4542-7D6D-9ED2-0D40FCFF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6D9F5-51E4-EFE6-5A9D-0E1F7B96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0E21D-A9B8-5C70-6B21-9FA1476C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AF92BB-61C2-0EFF-69B8-A67C35C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F67A3-7E69-B56C-9EEB-AE59BE1F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AFCE9-613B-5EA8-8398-75A0F196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5FEEAE-FC34-5A55-15C5-8EC54A0F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79C0FF-D5BD-C225-F337-60554082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9C5E3-43AB-F56B-1595-D952F8E0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6B295-2385-FEA5-8B24-C5211121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1CAB7-9905-D84A-A90F-AC85F77A5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6DA8C-3700-7B7A-93EB-1A2463A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57643B-81AB-3D57-F0E7-BD0CE722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E1B49-9D07-3984-FF87-91131BFD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75E1-6D85-76F1-901C-0E64300C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1327E2-87BF-947F-81EA-ABBEE1254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F4683-72C2-E426-3361-BC0B9231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6C722-6168-AF15-C028-A4286288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62B894-22EF-FE32-2621-41539FA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F3BB0-455D-59ED-1BF6-24CEE1BA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299F3-F0AC-01A4-59F7-7ED2C0C6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A64DE-D680-0D98-2CC3-227A9EC1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46FBF-3F67-DFB7-24DC-4028F9C8F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9E2F5-6675-DD1F-C610-3931B87CB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D9996-E439-CCBB-5926-15D45DB4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758E9-E35D-929D-ECCF-999D3BB49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7B8F8-9304-E6A4-98F2-C857F9C2A7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E12E8-5A3D-3099-1CF7-C9529EE45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70"/>
            <a:ext cx="12238567" cy="6993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5EC7D-0EFF-EDBE-DE14-8415AC425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62864"/>
            <a:ext cx="3429000" cy="3429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529C3DC-C48E-A8D5-0413-C8A3C1F371A6}"/>
              </a:ext>
            </a:extLst>
          </p:cNvPr>
          <p:cNvGrpSpPr/>
          <p:nvPr/>
        </p:nvGrpSpPr>
        <p:grpSpPr>
          <a:xfrm>
            <a:off x="2618092" y="447219"/>
            <a:ext cx="1786467" cy="2633133"/>
            <a:chOff x="550333" y="364067"/>
            <a:chExt cx="1786467" cy="26331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6F36FB3-E951-7A85-B42E-4E726D3A81CE}"/>
                </a:ext>
              </a:extLst>
            </p:cNvPr>
            <p:cNvSpPr/>
            <p:nvPr/>
          </p:nvSpPr>
          <p:spPr>
            <a:xfrm>
              <a:off x="550333" y="364067"/>
              <a:ext cx="1786467" cy="2633133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38C95A-FF72-AD45-2E6B-8218B548385C}"/>
                </a:ext>
              </a:extLst>
            </p:cNvPr>
            <p:cNvSpPr txBox="1"/>
            <p:nvPr/>
          </p:nvSpPr>
          <p:spPr>
            <a:xfrm>
              <a:off x="640907" y="1218968"/>
              <a:ext cx="16053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пта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шок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за 30 секунд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7C17DB0-BECE-99E8-D3D2-FE41C071320E}"/>
              </a:ext>
            </a:extLst>
          </p:cNvPr>
          <p:cNvGrpSpPr/>
          <p:nvPr/>
        </p:nvGrpSpPr>
        <p:grpSpPr>
          <a:xfrm>
            <a:off x="4597521" y="447219"/>
            <a:ext cx="1798476" cy="2645893"/>
            <a:chOff x="2529762" y="364067"/>
            <a:chExt cx="1798476" cy="26458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178F20A-31D8-A44F-6549-B8AA40F6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9762" y="36406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DED24-FEA5-813E-C400-A1784B437A98}"/>
                </a:ext>
              </a:extLst>
            </p:cNvPr>
            <p:cNvSpPr txBox="1"/>
            <p:nvPr/>
          </p:nvSpPr>
          <p:spPr>
            <a:xfrm>
              <a:off x="2657477" y="1058413"/>
              <a:ext cx="15681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продуктів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за 30 секунд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294CF-41D6-A468-3FA6-1BB51383864E}"/>
              </a:ext>
            </a:extLst>
          </p:cNvPr>
          <p:cNvGrpSpPr/>
          <p:nvPr/>
        </p:nvGrpSpPr>
        <p:grpSpPr>
          <a:xfrm>
            <a:off x="6623517" y="465709"/>
            <a:ext cx="1798476" cy="2645893"/>
            <a:chOff x="4555758" y="382557"/>
            <a:chExt cx="1798476" cy="26458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F2FDE8E-4C54-0EE7-4611-0E94D3A6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5758" y="38255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426BF-0260-1052-8D41-B66E030E50ED}"/>
                </a:ext>
              </a:extLst>
            </p:cNvPr>
            <p:cNvSpPr txBox="1"/>
            <p:nvPr/>
          </p:nvSpPr>
          <p:spPr>
            <a:xfrm>
              <a:off x="4686684" y="1243838"/>
              <a:ext cx="1605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тварин за 30 секунд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E8577D5-8A23-3DA3-91B8-BF20EE05058D}"/>
              </a:ext>
            </a:extLst>
          </p:cNvPr>
          <p:cNvGrpSpPr/>
          <p:nvPr/>
        </p:nvGrpSpPr>
        <p:grpSpPr>
          <a:xfrm>
            <a:off x="2547162" y="3426400"/>
            <a:ext cx="1798476" cy="2645893"/>
            <a:chOff x="479403" y="3343248"/>
            <a:chExt cx="1798476" cy="26458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9F97706-01A2-03F6-F692-2B93784C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403" y="3343248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28942E-E960-5717-477B-4D9997F769CD}"/>
                </a:ext>
              </a:extLst>
            </p:cNvPr>
            <p:cNvSpPr txBox="1"/>
            <p:nvPr/>
          </p:nvSpPr>
          <p:spPr>
            <a:xfrm>
              <a:off x="550333" y="4216228"/>
              <a:ext cx="1624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міст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за 30 секунд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995CA61-B13D-D86A-62BE-D80270287C33}"/>
              </a:ext>
            </a:extLst>
          </p:cNvPr>
          <p:cNvGrpSpPr/>
          <p:nvPr/>
        </p:nvGrpSpPr>
        <p:grpSpPr>
          <a:xfrm>
            <a:off x="4597521" y="3465056"/>
            <a:ext cx="1798476" cy="2645893"/>
            <a:chOff x="2529762" y="3381904"/>
            <a:chExt cx="1798476" cy="26458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29BA44-DD9B-5339-3285-3B98DB5A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9762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60417A-251D-A0FF-14C4-9212C73D01D0}"/>
                </a:ext>
              </a:extLst>
            </p:cNvPr>
            <p:cNvSpPr txBox="1"/>
            <p:nvPr/>
          </p:nvSpPr>
          <p:spPr>
            <a:xfrm>
              <a:off x="2733040" y="4204529"/>
              <a:ext cx="14800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імен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за 30 секунд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9FCC92E-B8D1-F99C-905C-F6F938CB87A5}"/>
              </a:ext>
            </a:extLst>
          </p:cNvPr>
          <p:cNvGrpSpPr/>
          <p:nvPr/>
        </p:nvGrpSpPr>
        <p:grpSpPr>
          <a:xfrm>
            <a:off x="6623517" y="3465056"/>
            <a:ext cx="1798476" cy="2645893"/>
            <a:chOff x="4555758" y="3381904"/>
            <a:chExt cx="1798476" cy="264589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E07B8F-AD92-5AD4-4AD5-CD6B8EFF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5758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801E4E-5B30-506E-AE73-04B097E3B9BF}"/>
                </a:ext>
              </a:extLst>
            </p:cNvPr>
            <p:cNvSpPr txBox="1"/>
            <p:nvPr/>
          </p:nvSpPr>
          <p:spPr>
            <a:xfrm>
              <a:off x="4704420" y="4114319"/>
              <a:ext cx="15312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Назви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видів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спорту за 30 секунд</a:t>
              </a:r>
            </a:p>
          </p:txBody>
        </p:sp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C59A5F9-97BA-148E-CB7A-AF0A8BEF611B}"/>
              </a:ext>
            </a:extLst>
          </p:cNvPr>
          <p:cNvSpPr/>
          <p:nvPr/>
        </p:nvSpPr>
        <p:spPr>
          <a:xfrm>
            <a:off x="2628369" y="447195"/>
            <a:ext cx="1786467" cy="262740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DE205D-4FF7-A5CB-8789-5493402FA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732" y="3462864"/>
            <a:ext cx="1798476" cy="263979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031159-CDB7-392E-76C3-812995C884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517" y="470368"/>
            <a:ext cx="1798476" cy="26397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D6FB47-8CFE-E08B-F354-60C418034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194" y="3462864"/>
            <a:ext cx="1798476" cy="2639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AEC9C4F-D824-AC0D-FAF1-522ED8BFE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9123" y="3432472"/>
            <a:ext cx="1798476" cy="26397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26C804-9565-64B8-7E42-1CDE3AC5B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8367" y="449021"/>
            <a:ext cx="1798476" cy="2639797"/>
          </a:xfrm>
          <a:prstGeom prst="rect">
            <a:avLst/>
          </a:prstGeom>
        </p:spPr>
      </p:pic>
      <p:pic>
        <p:nvPicPr>
          <p:cNvPr id="4" name="105996-671587196_large">
            <a:hlinkClick r:id="" action="ppaction://media"/>
            <a:extLst>
              <a:ext uri="{FF2B5EF4-FFF2-40B4-BE49-F238E27FC236}">
                <a16:creationId xmlns:a16="http://schemas.microsoft.com/office/drawing/2014/main" id="{637794D7-6CCA-B084-3C0C-5D623C83B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812" y="2690913"/>
            <a:ext cx="2227723" cy="12530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4C1E031-B9BE-9B40-73D4-B94ED56D4A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9" y="307870"/>
            <a:ext cx="1509524" cy="13714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75043B1-E7A5-0CBB-634F-BCD5FDEF4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5" y="349382"/>
            <a:ext cx="5761567" cy="57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447B88F-1BF8-4671-B16E-957A0A65B0A6}"/>
</file>

<file path=customXml/itemProps2.xml><?xml version="1.0" encoding="utf-8"?>
<ds:datastoreItem xmlns:ds="http://schemas.openxmlformats.org/officeDocument/2006/customXml" ds:itemID="{F93C4AED-0D4A-4BCA-8552-13E4800B92C5}"/>
</file>

<file path=customXml/itemProps3.xml><?xml version="1.0" encoding="utf-8"?>
<ds:datastoreItem xmlns:ds="http://schemas.openxmlformats.org/officeDocument/2006/customXml" ds:itemID="{84D2A3E1-4286-41E6-9B26-9CD13125E3E5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</Words>
  <Application>Microsoft Office PowerPoint</Application>
  <PresentationFormat>Широкоэкранный</PresentationFormat>
  <Paragraphs>6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2025-11-18T20:40:58Z</dcterms:created>
  <dcterms:modified xsi:type="dcterms:W3CDTF">2025-11-19T15:05:23Z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