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EAC1C-E429-5612-1741-F1436B8FB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719212-B68E-560C-852D-4314B2C19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47E9B-2E47-9E3B-842B-5FACFB7C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BFC31-57DF-67F6-CF9F-25893CE6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9E777F-B36D-027C-FE8C-EC8191EA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7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154DF-79BC-5517-BA7D-8BAD29AF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234C95-8640-92CF-2C9A-66685E17F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32A62-C17A-8A7E-CDF0-C376ED5B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8D40E-6961-755D-8DB4-6092D4FB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F743E-80F9-71EA-BAE8-9945ADEE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1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E24F6A-F8BB-071D-6891-0246B915E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03566A-9C7B-686E-EA93-8EE01F78F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2C1DD-8120-829D-B8A6-B10A976D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8D801-FCDA-36AD-7C8A-5C6B220B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27939-BF06-987F-E883-314D8966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7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0B4A-ACBB-496F-81F0-95758FD42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B20B975-4599-4E53-A780-4C03009E5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869CA7-20F3-487B-8492-03C5AF62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4784E1-5582-4779-92BB-FC13AFE3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E23CCB-45E8-4957-B6F1-918C46CB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957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154E2-A417-469D-AEA6-8C47193F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7C0869-7DF9-4F4E-ABD4-058DE676A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7D22B5-390F-4DA8-9C22-52D44B38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B5B19C-2AA8-45F3-B7F2-9EFE0249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922261-4FF4-403F-85E3-714535B3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077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51020-5F1D-45C9-831A-C8AA4130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A6677A-1147-4DFF-9D67-22FC5D8E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3AC3D2-B275-4A75-BCDA-3B4D8725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495732-FCB3-4BCF-A299-3EC31A68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25F902-0992-4716-BEAD-BB433445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97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91C0E-1B6F-4F5F-B992-E7F2824C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B51E9C-A33F-4C04-8504-1E7E736F5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07F0FA-CBB3-4D5A-ADD2-0B70A9324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1F1608-AB74-4473-B531-014286BC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70622E-873C-4695-9DF6-DB43BF86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7B2AD7-16C2-4B17-A302-3F255338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193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0CF2E-2613-44F3-9225-ED5D0667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87B8F8-392D-473D-8ED2-FF878963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D9C94B1-A8E1-4C5C-A8D8-C251CCBB2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08825A-14B6-4FBA-8211-70A78553A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1AB761-5D9F-443F-9D9B-0A29FD7E2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0FF5ADB-FD79-4D77-8318-5DB92459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0C79BB1-6CD2-48DB-8514-08C23B48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E433355-B3E4-4C0D-9DD9-17393DD3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10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40351-B296-4A9F-813C-937CE9F2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429BD55-DA99-4CE3-BD64-CA0E734E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2A8078-2433-425A-BD20-30BF5029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3C7CA1-162D-4236-B3C1-34D0D2D1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254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451883-F6D3-44A7-920E-46DDEAE4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3513018-C4E0-462B-8792-1E166BC1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033813A-55E6-43B7-9817-BD364A1E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830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BB5FF-B040-4125-B559-6FDB8934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C38831-A635-4C1B-A1AE-67B6B4FE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3C0C4C5-E313-4434-B7D5-046F9C53E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399FADC-61CA-494A-92CF-52E9C722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5B321-1D5A-45F1-908A-48E103C1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0BD8E4-5B8A-422E-8D90-E4A8EB44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496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2E1C0-898B-8281-FE32-6452E551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F7C15-A831-5488-B6ED-13985B9B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E9077-3B12-3AF0-2194-ED2CA04B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89179-5C32-E7D7-9F2F-11C91A31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B9AAC-656E-38C7-DA40-38A367C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50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71673-E25C-4147-B64B-29075051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885C6DC-A10A-46A7-A674-E9B0298E6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3BBB2F1-B812-4AE7-9660-D38DBAB26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7CAA9D-DDDD-40B8-806A-8391B208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D77F915-2040-4917-AE9F-171385D7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F3DEBC-DB81-496B-86D3-E700B4DE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180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41080-3787-44A5-AD64-30CB838A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64C74A-3618-4DDC-BDF0-8E1F1B049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2DB859-4D2C-4A73-9129-08CC5173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B3A4B9-B8F1-4AD6-9C1E-9A829202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2EA043-ECD5-43A5-B00F-F48A8FA0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6143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1ADD2B6-25AC-4F96-A5B4-E3F6D0FD2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C643BD-0EE1-4F8A-AA88-129F6D646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266C8C-53D1-46E4-AF83-868EB04C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FA062D-EE78-4316-A9CB-6C4982DE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52A521-729C-412D-B431-BF2122DC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283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4CC4D-EA6B-BFAD-82EF-4316A72B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90124-4FFC-CAF1-DB12-5D93F8E36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150CC-D3E2-A2D5-40AE-E431C205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EADCA-78BE-2451-1EAE-AF1E3C4C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DE86-709B-AFB1-9BE6-1506C09B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F70EE-FA83-42D0-0B52-99F73D43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60FD7-A03D-7B6E-4D41-5A5C7B75E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C7E2F-52C7-EF58-965B-605E57ED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BEFDB-E9BA-C9EC-1715-F81A6FF5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0DA98-169F-6948-DE4F-5A5AAFC6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F3B343-2D2A-A253-E463-2D0F6295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2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142B2-1B58-5156-29EA-255A612F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0A943-FFCB-8374-ED40-D846D5127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7D0D9-BD3A-6F1C-2755-6A6CF23B0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3D528C-6168-58B1-1373-13AF06C51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45A297-E87B-2EB7-32FF-C5C6DFB3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EFCCE5-FA6E-1C7A-6682-4E6269AF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21E6EF-3210-EFB2-684B-87A78FD5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266D79-58D2-60F9-5826-F4E36DFD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9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EF53C-CD4E-B45F-35F9-A7934829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D5CF97-444E-740D-88D3-0089335F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80D24D-4EB8-C292-DA6C-1965BC21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05DD88-510A-63F6-FDF8-49436B79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3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1E445F-C7DB-736E-2181-F43A3E48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6D365D-3EEA-85BB-C42A-22A7AC36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0F7E1-C298-F800-7EF7-27D13B60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1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A9836-F5E9-9EE5-3335-78E95972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C9F8D-F315-1755-799A-0A388D20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869DF8-AB9A-55ED-7D70-5D7D58E9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24EAAE-CAFC-CA5B-5030-00AD6D35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1C66F-3974-78E1-4969-7C7D9C41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5E01D-DA16-9C44-9793-95D2800E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8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3BF15-DAA0-1B21-2F46-54E0763C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A4EEF2-AD91-1843-E9CD-F2E628E93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0123D4-A6B5-AC6A-22CD-9325285E4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3034A-669A-B24D-9009-58B4A3D2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323A02-2E4F-C8A4-7ABE-1F864ED7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EB3CA5-8B6F-1AD5-1D49-A1F66CCE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2C5E6-47F4-565F-C855-F4B7C26E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0F8657-EFF4-3140-5454-06C5861E3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FFF954-1ADA-39B9-22BA-D772CD936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94653-7EA1-4CA7-90CD-2F22F79C1F8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7601E-8C61-9D38-ACFC-C329AF8E1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8A9DD9-4931-5CBC-9E76-E16ACF796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7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F863339-E1C6-42C1-91B5-0545C7C5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2720240-F0E6-43F8-8CFC-719515BD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0E95B3-0E44-4C82-8CBA-5C661F94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793F-AD1A-41E0-97FD-C674622A1EBE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1D868-6445-41CA-BF34-FAA570A6F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362AEA-4737-4B81-A034-7616FAFDE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360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650FCD-B61F-6A3D-B5BD-B9D7DFDCD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5" y="-668094"/>
            <a:ext cx="12217515" cy="81450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B7C39-359F-4B2D-9C98-560B5EB79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r="10351"/>
          <a:stretch/>
        </p:blipFill>
        <p:spPr>
          <a:xfrm>
            <a:off x="368247" y="944465"/>
            <a:ext cx="1705100" cy="2150251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B71AF2E-7F13-49DC-944E-8AA42FBA3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74" r="-2389"/>
          <a:stretch>
            <a:fillRect/>
          </a:stretch>
        </p:blipFill>
        <p:spPr>
          <a:xfrm>
            <a:off x="2214925" y="1104751"/>
            <a:ext cx="2087010" cy="1829680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0F8D9A-310D-4CDE-9F9C-F3CC7C85D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3" r="1192"/>
          <a:stretch>
            <a:fillRect/>
          </a:stretch>
        </p:blipFill>
        <p:spPr>
          <a:xfrm>
            <a:off x="2249302" y="4664256"/>
            <a:ext cx="1857682" cy="1829137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27BE2D5-E8C6-4176-BA20-7DFB510BD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r="10351"/>
          <a:stretch/>
        </p:blipFill>
        <p:spPr>
          <a:xfrm>
            <a:off x="4641548" y="4711418"/>
            <a:ext cx="1576407" cy="1987959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1A78DE-F3D5-4777-A138-525040EA7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r="-1896"/>
          <a:stretch>
            <a:fillRect/>
          </a:stretch>
        </p:blipFill>
        <p:spPr>
          <a:xfrm>
            <a:off x="6662345" y="961139"/>
            <a:ext cx="1889833" cy="1889689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F30A7E-C883-4BEC-A733-8251C1725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46" r="-4341"/>
          <a:stretch>
            <a:fillRect/>
          </a:stretch>
        </p:blipFill>
        <p:spPr>
          <a:xfrm>
            <a:off x="6561753" y="4963298"/>
            <a:ext cx="1828517" cy="1609768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0BD3C370-6273-4E53-8CAF-ABA4C18F3540}"/>
              </a:ext>
            </a:extLst>
          </p:cNvPr>
          <p:cNvSpPr/>
          <p:nvPr/>
        </p:nvSpPr>
        <p:spPr>
          <a:xfrm>
            <a:off x="209227" y="713497"/>
            <a:ext cx="2011680" cy="267811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2C077F-13BF-AD9E-0D6E-B2BD48511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66" y="4933029"/>
            <a:ext cx="1583374" cy="1583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273C1A-32AA-1FB4-5FE7-5C618EB40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34" y="3094716"/>
            <a:ext cx="3344769" cy="33447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F5FAA0-CE20-3AE2-406A-05DE4ABFE9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13" y="5479729"/>
            <a:ext cx="1226411" cy="1128970"/>
          </a:xfrm>
          <a:prstGeom prst="rect">
            <a:avLst/>
          </a:prstGeom>
        </p:spPr>
      </p:pic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F6068141-9B44-C827-FF5C-C0BA117D4BC1}"/>
              </a:ext>
            </a:extLst>
          </p:cNvPr>
          <p:cNvSpPr/>
          <p:nvPr/>
        </p:nvSpPr>
        <p:spPr>
          <a:xfrm>
            <a:off x="962477" y="142740"/>
            <a:ext cx="516640" cy="535992"/>
          </a:xfrm>
          <a:prstGeom prst="flowChartConnec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313148-55E3-A75C-91C3-23F01C2909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0230" y="156563"/>
            <a:ext cx="530398" cy="548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A35BB-28E4-CF1A-8774-DFDF74D84D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1603" y="158623"/>
            <a:ext cx="530398" cy="548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C46E6-93D9-9948-6C34-138D1B88EC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3575" y="177231"/>
            <a:ext cx="530398" cy="5486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42DD4F-4153-8AB2-2FA3-FF437DD24D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48" y="3423829"/>
            <a:ext cx="530398" cy="5486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DC630E-C913-3590-6F6E-DEBBDD69F4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9633" y="3477649"/>
            <a:ext cx="530398" cy="548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006D43-F13A-1348-9DB2-19C17BA907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9760" y="3457220"/>
            <a:ext cx="530398" cy="5486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27B44A-BC85-9CDD-5A01-BA34D3D338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6886" y="3468016"/>
            <a:ext cx="530398" cy="5486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E3E19EB-E9EA-75F4-6298-9341EB851C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8294" y="741965"/>
            <a:ext cx="2024047" cy="26885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CAD3CA-6C15-C015-B40B-56B372C75E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9501" y="1289717"/>
            <a:ext cx="1579001" cy="15850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93C3DB5-37D9-CC43-3905-10AB052D35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4541" y="732353"/>
            <a:ext cx="2024047" cy="268856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26B3822-0B81-4FC4-C1E2-7C28D5A3E9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7758" y="703040"/>
            <a:ext cx="2024047" cy="26885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E4CD401-3F20-47FF-8229-ACB5D0CC8C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871" y="3976522"/>
            <a:ext cx="2024047" cy="268856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9D115F5-AF29-1C47-8AD0-B52EFC1837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2857" y="3992200"/>
            <a:ext cx="2024047" cy="268856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98E23BF-1013-A8A1-F04A-F51505E6E9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9345" y="3973795"/>
            <a:ext cx="2024047" cy="268856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699EA4C-77BC-26C8-FB3B-F507206894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3104" y="3973794"/>
            <a:ext cx="2024047" cy="268856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F12D6C-E0E1-7300-AB5F-ECAC21C7F6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619256"/>
            <a:ext cx="5797389" cy="58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BE4CAA-6EFA-41FD-ADF5-D6BF33565E32}"/>
</file>

<file path=customXml/itemProps2.xml><?xml version="1.0" encoding="utf-8"?>
<ds:datastoreItem xmlns:ds="http://schemas.openxmlformats.org/officeDocument/2006/customXml" ds:itemID="{7F63CC44-2731-4E4E-90ED-0D2898996772}"/>
</file>

<file path=customXml/itemProps3.xml><?xml version="1.0" encoding="utf-8"?>
<ds:datastoreItem xmlns:ds="http://schemas.openxmlformats.org/officeDocument/2006/customXml" ds:itemID="{A3503D12-D02B-4CDD-9100-AB082569BB88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2025-11-18T21:31:11Z</dcterms:created>
  <dcterms:modified xsi:type="dcterms:W3CDTF">2025-11-19T14:57:29Z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