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8308" y="5361528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4102" y="369827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1104" y="6265267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2696" y="4466250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2245" y="2846660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9429" y="3702014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4446" y="4483125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3979" y="5344064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9570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5004" y="2865939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1" y="110962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0" y="124432"/>
            <a:ext cx="2093673" cy="209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30" y="110962"/>
            <a:ext cx="2093673" cy="209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70" y="104228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92" y="2349360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24" y="2342537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56" y="2344226"/>
            <a:ext cx="2112276" cy="211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26" y="4626426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32" y="3334023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82" y="4626807"/>
            <a:ext cx="2097679" cy="209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9" y="4609368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09" y="1711205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2F8030-C2ED-4BE9-9200-17E2C1FEA6E8}"/>
</file>

<file path=customXml/itemProps2.xml><?xml version="1.0" encoding="utf-8"?>
<ds:datastoreItem xmlns:ds="http://schemas.openxmlformats.org/officeDocument/2006/customXml" ds:itemID="{744A68E7-4C88-4AAF-BC64-8DDD574D888C}"/>
</file>

<file path=customXml/itemProps3.xml><?xml version="1.0" encoding="utf-8"?>
<ds:datastoreItem xmlns:ds="http://schemas.openxmlformats.org/officeDocument/2006/customXml" ds:itemID="{4842830B-8F6C-433A-9ABF-96EDC2D5A094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2025-11-19T14:09:15Z</dcterms:created>
  <dcterms:modified xsi:type="dcterms:W3CDTF">2025-11-19T14:44:03Z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