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43BC6-66EC-200E-86CD-936A29423297}" v="10" dt="2025-11-18T17:38:12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0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9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0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1F4-AF67-40B0-9B2C-8DC7ED1375F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6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3" y="-42169"/>
            <a:ext cx="12312066" cy="6900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61" y="2879079"/>
            <a:ext cx="2520000" cy="14089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72" y="2620497"/>
            <a:ext cx="1849578" cy="13569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59" flipH="1">
            <a:off x="6569668" y="2432128"/>
            <a:ext cx="2310822" cy="21011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98" flipH="1">
            <a:off x="7313939" y="2679040"/>
            <a:ext cx="1190752" cy="11907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-2018" r="17922" b="-2018"/>
          <a:stretch/>
        </p:blipFill>
        <p:spPr>
          <a:xfrm rot="20918729">
            <a:off x="2983620" y="225024"/>
            <a:ext cx="1894591" cy="18945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83">
            <a:off x="3227747" y="391694"/>
            <a:ext cx="1165602" cy="11656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104">
            <a:off x="8633574" y="4493280"/>
            <a:ext cx="2698334" cy="23689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998">
            <a:off x="9305761" y="4756397"/>
            <a:ext cx="1138955" cy="143027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36">
            <a:off x="3990538" y="2410597"/>
            <a:ext cx="2047017" cy="20470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0">
            <a:off x="4481186" y="2749719"/>
            <a:ext cx="1162949" cy="1162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083" y="316513"/>
            <a:ext cx="2041002" cy="20410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904">
            <a:off x="9514238" y="374001"/>
            <a:ext cx="1596347" cy="159634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07" y="47290"/>
            <a:ext cx="2340146" cy="23401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7" y="546600"/>
            <a:ext cx="1213949" cy="1213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/>
        </p:blipFill>
        <p:spPr>
          <a:xfrm rot="19456666">
            <a:off x="3325630" y="4612700"/>
            <a:ext cx="2119346" cy="2118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40" flipH="1">
            <a:off x="3771405" y="5008391"/>
            <a:ext cx="1042735" cy="10427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989960"/>
            <a:ext cx="2520000" cy="16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61" y="4583520"/>
            <a:ext cx="1359911" cy="135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14" y="3202077"/>
            <a:ext cx="3627937" cy="362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773"/>
            <a:ext cx="927946" cy="1021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678224"/>
            <a:ext cx="2472216" cy="2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6FDB70-EEBE-435A-B8DE-7A57325A5C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568B9-EF25-462B-8ACC-F3E04EF78750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CBC9EA-2D08-45F6-855F-6ECAA2E5DF36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revision>2</cp:revision>
  <dcterms:created xsi:type="dcterms:W3CDTF">2025-11-07T10:58:12Z</dcterms:created>
  <dcterms:modified xsi:type="dcterms:W3CDTF">2025-11-19T12:50:50Z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