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26A8AA-6714-2846-8500-BA75FA1CE3FB}" v="2" dt="2025-11-19T12:42:19.6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00" y="-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5EF6B-43E6-2E30-32E2-94B4E8829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8F4E97-F1A2-293C-22A0-F708681DD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45D0D3-5ED4-4B20-41A4-ABEDE1AFE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E13E09-B1E6-3C55-C33E-5E12A362F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53D762-1127-B470-E5E1-99922591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4353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A2321-65CD-95CD-B4F9-12101D9EF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38AF2A-737D-E01A-C460-2CE68ACAD2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ECDDB2-190F-20FD-D5D5-D6CACB96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F90D3F-289B-0E11-1C7D-31CC45784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06A962-1535-6A43-D683-DC38A71C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490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490A3D5-E004-BBDB-D6C2-CF88577B7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F252E1-894A-E196-9816-C08353025C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110E77-971E-B835-67AB-142BAD3E2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73C308-9A7F-6B1E-3C25-1C45A24A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EEC135-FF82-D333-7461-98340753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3977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8ABC7-574E-10FB-F8D1-F175EEDBD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24FAA5-CF1C-308C-8EEC-F7D434582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5D2AE-1419-901E-9999-84709F7BA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16C05-6D19-A340-2B4C-AAED04F37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A2117B-2D51-E058-E2DE-DEA02BE3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2926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8B681-C275-66EE-89AF-995932210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7D3EB5-78FC-1606-8C6F-AFA1A6094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A253C7-EFD8-05AA-E94E-D13564ECB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0C4110-0D10-A2BB-C371-CB015B65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B638E0-7382-EAD9-EE0D-2AE36C5AC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6513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11255-3247-AA36-5EEB-411D4CDC7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8896D8-ED25-B6F0-2E9C-77201D4095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44AA5D-B6F8-36BE-AB93-980662492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6D9EDD-0868-11C5-E2B7-7356C54C3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49FB10-3D68-A454-58F8-D9F2E4D49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DA9DD5-DB6D-218B-61B0-609F76F1F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220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FF9CBA-BFFE-FB2C-EDB1-995501B9D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E36EF2-7FE7-055D-6385-AD6FACA65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7A4A72-020F-56F7-8991-8ED33478C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A0CCCAF-32FC-4FC0-731E-285CC0DE0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926E5B-DE50-70D9-1FBF-5BD67D2436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961DF68-ACC5-58D4-13C3-4223217AE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1891E-7DBF-1D60-1065-F0767C890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583D9B-B5F4-F9BF-828D-A092B9BB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750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609BA-EA71-F5F9-21B9-1D224B428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959CB4-AEA3-BAB9-B28E-12800A110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D25507-5C0B-4460-9C0F-CC3EACD7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2EEAA44-43E6-2485-D18D-053D54713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359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7F497DE-BB3A-7196-00AC-F8A0939BF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C8081D8-F5A7-D2BF-96B1-E877EE9C3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544E681-F84F-7A42-BE3F-A73E018EE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937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434EE-593F-8D29-E3E1-F13F89F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0ACC56-60FB-E27D-7DCA-404BFAB62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442938-98A9-5B9A-5980-90F6BC3DE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DB14A8-60E0-0597-492B-8DF5BA0D5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70203A-05B0-82B7-9ECD-895F74328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8F54DB-39E4-E85B-4A47-29476BE0E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5949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4E7F9D-5A23-B80D-70F5-4062729EC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EF234E-804F-2426-04A0-C7C4B2E0A9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EC3584-BA6A-27C7-BAAD-3F2D2AD6C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C0E325-D318-CD33-E2DD-8B77B8A05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3C0AE3-C8B1-28AD-F602-4037BCCBC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97418F-EC7C-69B6-F05D-279CEB54E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5597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A8F0C3-50DF-A6BD-003B-5A98DBB30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58467-3354-D916-0021-790B78255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81320A-2621-8A82-F818-32E34E627D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B48E62-195C-2D46-7743-1101074A24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A7D789-0643-E897-7699-0FC5A682F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48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ACEA0D-CE44-4D93-380B-2F20DD566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6" y="-77086"/>
            <a:ext cx="12203206" cy="71466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745A03-991E-49AD-198F-99D2B1F86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8885"/>
            <a:ext cx="3287486" cy="328748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27B7919-F0E9-6766-97F3-A3F9C82DE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385" y="3216052"/>
            <a:ext cx="3852814" cy="3852814"/>
          </a:xfrm>
          <a:prstGeom prst="rect">
            <a:avLst/>
          </a:prstGeom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984A0944-0C92-9455-E30A-6C3DF9041811}"/>
              </a:ext>
            </a:extLst>
          </p:cNvPr>
          <p:cNvSpPr/>
          <p:nvPr/>
        </p:nvSpPr>
        <p:spPr>
          <a:xfrm>
            <a:off x="1916977" y="928078"/>
            <a:ext cx="1703070" cy="17373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6054EA5C-1D20-00DA-092C-4AD829175583}"/>
              </a:ext>
            </a:extLst>
          </p:cNvPr>
          <p:cNvSpPr/>
          <p:nvPr/>
        </p:nvSpPr>
        <p:spPr>
          <a:xfrm>
            <a:off x="3910070" y="138812"/>
            <a:ext cx="1703070" cy="17373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927A38-AC90-ECC9-C344-8614493C6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284" y="969247"/>
            <a:ext cx="1556657" cy="1556657"/>
          </a:xfrm>
          <a:prstGeom prst="rect">
            <a:avLst/>
          </a:prstGeom>
        </p:spPr>
      </p:pic>
      <p:sp>
        <p:nvSpPr>
          <p:cNvPr id="42" name="Овал 41">
            <a:extLst>
              <a:ext uri="{FF2B5EF4-FFF2-40B4-BE49-F238E27FC236}">
                <a16:creationId xmlns:a16="http://schemas.microsoft.com/office/drawing/2014/main" id="{369D52EC-2ACD-9669-2E61-0D6D7E5BF408}"/>
              </a:ext>
            </a:extLst>
          </p:cNvPr>
          <p:cNvSpPr/>
          <p:nvPr/>
        </p:nvSpPr>
        <p:spPr>
          <a:xfrm>
            <a:off x="6096000" y="262287"/>
            <a:ext cx="1703070" cy="17373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ED15A68-854E-CEE2-B7A9-14FB391ABE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45" y="258195"/>
            <a:ext cx="1524834" cy="152483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61E25EC-39D2-3F76-D2DC-3EE7CC3526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711" y="369306"/>
            <a:ext cx="1549179" cy="1549179"/>
          </a:xfrm>
          <a:prstGeom prst="rect">
            <a:avLst/>
          </a:prstGeom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0802B61C-BE78-00D2-7FD6-7CCEFCA568E8}"/>
              </a:ext>
            </a:extLst>
          </p:cNvPr>
          <p:cNvSpPr/>
          <p:nvPr/>
        </p:nvSpPr>
        <p:spPr>
          <a:xfrm>
            <a:off x="4133023" y="4702628"/>
            <a:ext cx="1703070" cy="17373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0601B754-1FAC-EB0B-E5A0-9AE4073A0ECE}"/>
              </a:ext>
            </a:extLst>
          </p:cNvPr>
          <p:cNvSpPr/>
          <p:nvPr/>
        </p:nvSpPr>
        <p:spPr>
          <a:xfrm>
            <a:off x="4883332" y="2265603"/>
            <a:ext cx="1703070" cy="17373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D57FD20E-0350-9402-C253-D38D0F88DF74}"/>
              </a:ext>
            </a:extLst>
          </p:cNvPr>
          <p:cNvSpPr/>
          <p:nvPr/>
        </p:nvSpPr>
        <p:spPr>
          <a:xfrm>
            <a:off x="2820801" y="3134283"/>
            <a:ext cx="1703070" cy="17373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1889933C-30CE-E428-2783-6EDFEDB18D15}"/>
              </a:ext>
            </a:extLst>
          </p:cNvPr>
          <p:cNvSpPr/>
          <p:nvPr/>
        </p:nvSpPr>
        <p:spPr>
          <a:xfrm>
            <a:off x="6904534" y="2478678"/>
            <a:ext cx="1703070" cy="17373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8C5DC70C-45FF-D9CE-00C4-47F4085F886C}"/>
              </a:ext>
            </a:extLst>
          </p:cNvPr>
          <p:cNvSpPr/>
          <p:nvPr/>
        </p:nvSpPr>
        <p:spPr>
          <a:xfrm>
            <a:off x="9355181" y="2190205"/>
            <a:ext cx="1703070" cy="17373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A14DE30D-E506-5771-F5D7-5204A18EA4AD}"/>
              </a:ext>
            </a:extLst>
          </p:cNvPr>
          <p:cNvSpPr/>
          <p:nvPr/>
        </p:nvSpPr>
        <p:spPr>
          <a:xfrm>
            <a:off x="8118796" y="799431"/>
            <a:ext cx="1703070" cy="17373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DE1A118-BF35-6886-A9FF-5767585763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457" y="991341"/>
            <a:ext cx="1313000" cy="1313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C86DA5E-C77B-2806-3140-8BF10C2C27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50" y="2354328"/>
            <a:ext cx="1515931" cy="151730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3B02700-5A02-462F-C6B3-82C1E97147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473" y="2574514"/>
            <a:ext cx="1457472" cy="14574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23344EB-E0DE-9E2C-7988-8E3F947EE8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92" y="2299893"/>
            <a:ext cx="1703070" cy="1703070"/>
          </a:xfrm>
          <a:prstGeom prst="rect">
            <a:avLst/>
          </a:prstGeom>
        </p:spPr>
      </p:pic>
      <p:sp>
        <p:nvSpPr>
          <p:cNvPr id="49" name="Овал 48">
            <a:extLst>
              <a:ext uri="{FF2B5EF4-FFF2-40B4-BE49-F238E27FC236}">
                <a16:creationId xmlns:a16="http://schemas.microsoft.com/office/drawing/2014/main" id="{E306D047-C799-C54A-06CE-79AAE889D049}"/>
              </a:ext>
            </a:extLst>
          </p:cNvPr>
          <p:cNvSpPr/>
          <p:nvPr/>
        </p:nvSpPr>
        <p:spPr>
          <a:xfrm>
            <a:off x="6342540" y="4702628"/>
            <a:ext cx="1703070" cy="17373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AFFAEFB-5603-122B-130A-DB30B1CF3B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312" y="3386539"/>
            <a:ext cx="1689378" cy="126703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AECAC95-FCBC-7BCE-014D-FD75EE0330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880" y="4899359"/>
            <a:ext cx="1343898" cy="13438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60E651-E339-A619-2610-E1EC72D428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934" y="4621466"/>
            <a:ext cx="1745737" cy="17457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F55CDA8-3100-78E8-65F5-B3B6A4DBFF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97" y="4883331"/>
            <a:ext cx="1556657" cy="155665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D4ED4ED-1944-41CD-320F-AB6B361484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78" y="0"/>
            <a:ext cx="6646843" cy="685800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D0422CE-7E9D-8E0C-C711-812770D892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2" y="-89519"/>
            <a:ext cx="1716043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8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99 -0.40347 L -0.07799 -0.40347 C -0.07265 -0.41967 -0.06744 -0.43634 -0.06197 -0.45254 C -0.06145 -0.45416 -0.0608 -0.45578 -0.06015 -0.4574 C -0.05585 -0.46759 -0.05286 -0.48032 -0.04687 -0.4875 C -0.04596 -0.48865 -0.04492 -0.48958 -0.04414 -0.49074 C -0.03815 -0.49907 -0.03242 -0.5081 -0.0263 -0.51597 C -0.01575 -0.5294 -0.00481 -0.54166 0.00586 -0.55416 C 0.01094 -0.56018 0.01537 -0.56782 0.0211 -0.57152 C 0.02644 -0.57523 0.03191 -0.5787 0.03711 -0.58264 C 0.0573 -0.59838 0.03881 -0.5875 0.05678 -0.59699 C 0.05795 -0.59861 0.05899 -0.60069 0.06029 -0.60185 C 0.06485 -0.60532 0.0698 -0.60555 0.07461 -0.60648 C 0.0767 -0.6081 0.07865 -0.61018 0.08086 -0.61134 C 0.08412 -0.61296 0.08737 -0.61365 0.09063 -0.61458 C 0.09662 -0.6162 0.10261 -0.61759 0.1086 -0.61921 C 0.11264 -0.62037 0.12253 -0.62384 0.12735 -0.62407 C 0.15053 -0.625 0.1737 -0.625 0.19688 -0.62569 C 0.20586 -0.6287 0.21472 -0.6324 0.2237 -0.63518 C 0.23685 -0.63912 0.26758 -0.63541 0.27279 -0.63518 C 0.3017 -0.6044 0.25443 -0.65416 0.28178 -0.62731 C 0.28816 -0.62083 0.2823 -0.62338 0.28985 -0.61921 C 0.29128 -0.61852 0.29271 -0.61805 0.29428 -0.61759 C 0.29818 -0.61643 0.30196 -0.61574 0.30586 -0.61458 C 0.31094 -0.61296 0.31042 -0.61273 0.31563 -0.60972 C 0.31654 -0.60926 0.31745 -0.6081 0.31836 -0.6081 C 0.32696 -0.60764 0.33568 -0.60671 0.34428 -0.60648 L 0.44519 -0.60509 C 0.49961 -0.60162 0.47865 -0.60578 0.5086 -0.59861 L 0.53803 -0.57014 C 0.54219 -0.56597 0.5461 -0.56088 0.55053 -0.5574 L 0.57188 -0.53981 L 0.58178 -0.53194 C 0.58659 -0.52824 0.59675 -0.52152 0.60144 -0.51597 C 0.60639 -0.51018 0.61081 -0.50324 0.61563 -0.49699 C 0.6254 -0.48495 0.62605 -0.48541 0.63711 -0.47639 C 0.64037 -0.47014 0.64389 -0.46389 0.64688 -0.4574 C 0.64948 -0.45185 0.65131 -0.44514 0.65404 -0.43981 C 0.67514 -0.40023 0.65079 -0.45578 0.66745 -0.41597 C 0.67331 -0.38518 0.66511 -0.41643 0.67904 -0.39537 C 0.68008 -0.39375 0.68295 -0.37777 0.6836 -0.37477 C 0.67995 -0.37315 0.67644 -0.37106 0.67279 -0.37014 C 0.66784 -0.36852 0.66264 -0.36828 0.65769 -0.3669 C 0.65469 -0.36597 0.6517 -0.36481 0.6487 -0.36365 C 0.64688 -0.36203 0.64519 -0.36018 0.64336 -0.35902 C 0.64193 -0.3581 0.64024 -0.35833 0.63894 -0.3574 C 0.6375 -0.35625 0.63646 -0.35416 0.63529 -0.35254 C 0.63464 -0.35162 0.63425 -0.35 0.6336 -0.3493 C 0.62865 -0.3456 0.62683 -0.34676 0.62188 -0.34467 C 0.61862 -0.34328 0.61537 -0.34143 0.61211 -0.33981 L 0.54245 -0.34305 L 0.50235 -0.34467 C 0.46641 -0.34652 0.5 -0.34537 0.47188 -0.34791 L 0.42735 -0.35092 C 0.3862 -0.3537 0.38256 -0.35347 0.32644 -0.35578 C 0.32318 -0.35671 0.31003 -0.36065 0.30586 -0.36041 C 0.28021 -0.35995 0.25469 -0.35833 0.22904 -0.3574 L 0.21836 -0.35254 C 0.2142 -0.35069 0.21003 -0.34815 0.20586 -0.34629 C 0.20326 -0.3449 0.20053 -0.34421 0.19779 -0.34305 C 0.1905 -0.34004 0.18347 -0.33703 0.17644 -0.33194 C 0.15313 -0.31504 0.16589 -0.32037 0.15404 -0.31597 C 0.1405 -0.30162 0.12084 -0.28078 0.11303 -0.2669 C 0.11211 -0.26527 0.11107 -0.26389 0.11029 -0.26203 C 0.10886 -0.2581 0.10795 -0.2537 0.10678 -0.2493 C 0.10652 -0.24676 0.10586 -0.24421 0.10586 -0.24143 C 0.10639 -0.22014 0.10599 -0.18657 0.11029 -0.16203 C 0.11133 -0.15625 0.11264 -0.15046 0.11394 -0.14467 C 0.11641 -0.13402 0.11941 -0.12176 0.1237 -0.11296 C 0.1375 -0.08472 0.12904 -0.12407 0.14961 -0.0669 C 0.15652 -0.04791 0.16381 -0.02916 0.17019 -0.00972 C 0.17579 0.00764 0.1849 0.0375 0.19245 0.05209 C 0.19779 0.0625 0.20404 0.07107 0.21029 0.07917 C 0.21264 0.08218 0.23334 0.10232 0.23711 0.10463 C 0.27813 0.13056 0.23204 0.09468 0.26211 0.11898 C 0.27396 0.11574 0.27761 0.11574 0.28711 0.11088 C 0.3004 0.10417 0.28386 0.11181 0.2987 0.10301 C 0.30105 0.10162 0.30352 0.10093 0.30586 0.09977 L 0.32279 0.08403 C 0.32579 0.08125 0.32852 0.07732 0.33178 0.07593 C 0.34154 0.07223 0.33711 0.07361 0.34519 0.0713 C 0.34753 0.06922 0.34987 0.06667 0.35235 0.06482 C 0.35378 0.06389 0.35534 0.06297 0.35678 0.06181 C 0.36042 0.0588 0.36368 0.05417 0.36745 0.05209 C 0.37487 0.04838 0.40573 0.03241 0.4086 0.02986 C 0.43803 0.00533 0.41862 0.0213 0.46745 -0.01597 C 0.4754 -0.02199 0.47149 -0.02014 0.47904 -0.02245 C 0.48086 -0.02407 0.48256 -0.02592 0.48438 -0.02708 C 0.48803 -0.02963 0.49141 -0.03055 0.49519 -0.03194 C 0.50144 -0.04583 0.49558 -0.03541 0.50313 -0.04305 C 0.5073 -0.04699 0.50886 -0.05347 0.51394 -0.05578 L 0.51745 -0.0574 C 0.51875 -0.05972 0.52019 -0.0625 0.52188 -0.06365 C 0.52331 -0.06458 0.525 -0.06412 0.52644 -0.06527 C 0.52683 -0.06551 0.52579 -0.06643 0.52553 -0.0669 " pathEditMode="relative" ptsTypes="AAAAAAAAAAAAAAAAAAAAAAAAAAAAAAAAAAAAAAAAAAAAAAAAAAAAAAAAAAAAAAAAAAAAAAAAAAAAAAAAAAAAAAAAAAAAAAA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D076AA-DB9E-422E-84E6-DC5C086EF649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6C861C4B-3F8A-44C7-A68C-5D856596D1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B3BE5-6689-41A4-B503-D9188B930CFA}"/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6</cp:revision>
  <dcterms:created xsi:type="dcterms:W3CDTF">2025-11-04T17:06:06Z</dcterms:created>
  <dcterms:modified xsi:type="dcterms:W3CDTF">2025-11-19T12:42:24Z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