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"/>
            <a:ext cx="12494145" cy="7002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1076398"/>
            <a:chOff x="5306242" y="2543330"/>
            <a:chExt cx="1132464" cy="1076398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71819" y="2590557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1001957"/>
            <a:chOff x="4077887" y="1507613"/>
            <a:chExt cx="1132464" cy="10019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4431" y="1535183"/>
              <a:ext cx="974387" cy="97438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23178" y="4532049"/>
            <a:ext cx="1228715" cy="1228715"/>
            <a:chOff x="4053123" y="4531514"/>
            <a:chExt cx="1228715" cy="122871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123" y="4531514"/>
              <a:ext cx="1228715" cy="1228715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5378" y="5755544"/>
              <a:ext cx="865472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975330"/>
            <a:chOff x="4077887" y="5650481"/>
            <a:chExt cx="1132464" cy="97533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4777" y="5652657"/>
              <a:ext cx="778523" cy="973154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65269"/>
            <a:chOff x="7762953" y="5650481"/>
            <a:chExt cx="1132464" cy="1065269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2728" y="5681478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489566"/>
            <a:ext cx="1149657" cy="1060013"/>
            <a:chOff x="2849532" y="2488865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488865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1015135"/>
            <a:chOff x="6534597" y="4614764"/>
            <a:chExt cx="1132464" cy="101513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61029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4975"/>
            <a:ext cx="1132464" cy="1042002"/>
            <a:chOff x="7762953" y="3563382"/>
            <a:chExt cx="1132464" cy="104200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802020" y="3563382"/>
              <a:ext cx="1042002" cy="1042002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51365"/>
            <a:ext cx="1132464" cy="1005431"/>
            <a:chOff x="2849532" y="3552544"/>
            <a:chExt cx="1132464" cy="100543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80" b="-5035"/>
            <a:stretch>
              <a:fillRect/>
            </a:stretch>
          </p:blipFill>
          <p:spPr>
            <a:xfrm>
              <a:off x="3138588" y="3552544"/>
              <a:ext cx="634063" cy="1005431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1444"/>
            <a:ext cx="1132464" cy="1008611"/>
            <a:chOff x="6534597" y="5645619"/>
            <a:chExt cx="1132464" cy="100861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45619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14356"/>
            <a:ext cx="1132464" cy="1062703"/>
            <a:chOff x="5306242" y="4520218"/>
            <a:chExt cx="1132464" cy="1062703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7482" r="-1694"/>
            <a:stretch>
              <a:fillRect/>
            </a:stretch>
          </p:blipFill>
          <p:spPr>
            <a:xfrm rot="172088">
              <a:off x="5410525" y="4520218"/>
              <a:ext cx="996148" cy="1052850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5810" y="4524484"/>
            <a:ext cx="1136280" cy="1136280"/>
            <a:chOff x="2847624" y="4535077"/>
            <a:chExt cx="1136280" cy="113628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7624" y="4535077"/>
              <a:ext cx="1136280" cy="113628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21735"/>
            <a:ext cx="1132464" cy="997299"/>
            <a:chOff x="5555797" y="5621735"/>
            <a:chExt cx="1132464" cy="997299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5685" y="5621735"/>
              <a:ext cx="1013970" cy="997299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41" y="1529821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B2CFFE-E6F8-41D6-A326-5EAF2FA49667}"/>
</file>

<file path=customXml/itemProps2.xml><?xml version="1.0" encoding="utf-8"?>
<ds:datastoreItem xmlns:ds="http://schemas.openxmlformats.org/officeDocument/2006/customXml" ds:itemID="{918CFB68-2CFA-4D77-9DB3-D288EF44FFBD}"/>
</file>

<file path=customXml/itemProps3.xml><?xml version="1.0" encoding="utf-8"?>
<ds:datastoreItem xmlns:ds="http://schemas.openxmlformats.org/officeDocument/2006/customXml" ds:itemID="{C4196BD2-665B-4DEB-B5FC-1C62ADD72176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2025-11-19T12:42:05Z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