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F694F-11B4-525F-7B89-1010449687C2}" v="1" dt="2025-11-19T12:40:19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2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0B1F694F-11B4-525F-7B89-1010449687C2}"/>
    <pc:docChg chg="modSld">
      <pc:chgData name="somovaasya3" userId="S::somovaasya3_gmail.com#ext#@slideedu.onmicrosoft.com::05b36399-d501-4a7b-87fd-615099445ab5" providerId="AD" clId="Web-{0B1F694F-11B4-525F-7B89-1010449687C2}" dt="2025-11-19T12:40:19.155" v="0" actId="14100"/>
      <pc:docMkLst>
        <pc:docMk/>
      </pc:docMkLst>
      <pc:sldChg chg="modSp">
        <pc:chgData name="somovaasya3" userId="S::somovaasya3_gmail.com#ext#@slideedu.onmicrosoft.com::05b36399-d501-4a7b-87fd-615099445ab5" providerId="AD" clId="Web-{0B1F694F-11B4-525F-7B89-1010449687C2}" dt="2025-11-19T12:40:19.155" v="0" actId="14100"/>
        <pc:sldMkLst>
          <pc:docMk/>
          <pc:sldMk cId="597466371" sldId="256"/>
        </pc:sldMkLst>
        <pc:picChg chg="mod">
          <ac:chgData name="somovaasya3" userId="S::somovaasya3_gmail.com#ext#@slideedu.onmicrosoft.com::05b36399-d501-4a7b-87fd-615099445ab5" providerId="AD" clId="Web-{0B1F694F-11B4-525F-7B89-1010449687C2}" dt="2025-11-19T12:40:19.155" v="0" actId="14100"/>
          <ac:picMkLst>
            <pc:docMk/>
            <pc:sldMk cId="597466371" sldId="256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EA99-123F-4D81-885C-A1008B6EE2B4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09434-13C4-4039-B59A-FF96678BF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7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09434-13C4-4039-B59A-FF96678BF7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49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443" y="0"/>
            <a:ext cx="12710745" cy="73919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76" y="3447895"/>
            <a:ext cx="3431832" cy="3431832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894594" y="2871923"/>
            <a:ext cx="1512168" cy="6639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337451" y="2871923"/>
            <a:ext cx="1512168" cy="64807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27325" y="2827940"/>
            <a:ext cx="1347164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</a:t>
            </a:r>
            <a:endParaRPr lang="ru-RU" sz="40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54171" y="2796032"/>
            <a:ext cx="1311578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uk-UA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Лада</a:t>
            </a:r>
            <a:endParaRPr lang="ru-RU" sz="4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420739"/>
            <a:ext cx="1641291" cy="1491141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557744" y="2018320"/>
            <a:ext cx="2853724" cy="2716308"/>
          </a:xfrm>
          <a:prstGeom prst="ellipse">
            <a:avLst/>
          </a:prstGeom>
          <a:solidFill>
            <a:srgbClr val="FFFFFF">
              <a:alpha val="6117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66" y="1473968"/>
            <a:ext cx="3781189" cy="3827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84" y="3483478"/>
            <a:ext cx="3400446" cy="34004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27" y="2389643"/>
            <a:ext cx="1977079" cy="19770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4" y="2598078"/>
            <a:ext cx="1556792" cy="155679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15" y="2162253"/>
            <a:ext cx="1967205" cy="19672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82" y="2284255"/>
            <a:ext cx="1970554" cy="197055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751" y="2237123"/>
            <a:ext cx="2150286" cy="21502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37" y="2220167"/>
            <a:ext cx="2204864" cy="22048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84" y="2337873"/>
            <a:ext cx="1700808" cy="170080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32" y="2543344"/>
            <a:ext cx="1772816" cy="17728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27" y="2418914"/>
            <a:ext cx="1916446" cy="19164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46" y="2013419"/>
            <a:ext cx="2467769" cy="24677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56" y="2349036"/>
            <a:ext cx="2010514" cy="20105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61" y="2418914"/>
            <a:ext cx="2021677" cy="20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49 0.35255 L -0.25234 0.36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-0.24544 0.34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25391 0.357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23412 0.3479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23919 0.368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7 L 0.24167 0.3217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3099 0.3453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49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24961 0.3476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24271 0.3574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35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23502 0.3384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2332 0.325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0278 L 0.21719 0.320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E7FB0EB-AC2A-43E7-B631-6F4FCB35B3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99C9DF-B379-4445-9ADE-9E2A34078D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F6243D-FEBC-454D-BDEC-92F31BA7EC8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19</cp:revision>
  <dcterms:created xsi:type="dcterms:W3CDTF">2025-11-05T22:53:18Z</dcterms:created>
  <dcterms:modified xsi:type="dcterms:W3CDTF">2025-11-19T12:40:19Z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