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8" r:id="rId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370" y="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1.xml"/><Relationship Id="rId3" Type="http://schemas.openxmlformats.org/officeDocument/2006/relationships/slide" Target="slides/slide1.xml"/><Relationship Id="rId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10" Type="http://schemas.openxmlformats.org/officeDocument/2006/relationships/customXml" Target="../customXml/item3.xml"/><Relationship Id="rId4" Type="http://schemas.openxmlformats.org/officeDocument/2006/relationships/presProps" Target="presProps.xml"/><Relationship Id="rId9" Type="http://schemas.openxmlformats.org/officeDocument/2006/relationships/customXml" Target="../customXml/item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B22280-8AD4-93D4-E806-9471148791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7B40217-C1A0-6EF4-B7AA-95B6842467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D79D51B-E9FD-20A0-5654-257981B5C0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CE3DE-FE6B-4256-9261-196596CDD12D}" type="datetimeFigureOut">
              <a:rPr lang="ru-RU" smtClean="0"/>
              <a:t>19.11.2025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10676D3-5167-EA18-FCFD-CB7C16C08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70C7765-5E95-354C-5C7D-9D39E2288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53682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352778-79A1-228C-5776-EBCC4228BE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9D63791-74DE-3EB1-5308-B44CF067C0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995A490-45F2-D153-AB45-9060E7758F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CE3DE-FE6B-4256-9261-196596CDD12D}" type="datetimeFigureOut">
              <a:rPr lang="ru-RU" smtClean="0"/>
              <a:t>19.11.2025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29A1D9A-2109-ECDF-6C83-A1F07A4086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C38C31B-94E5-E2B5-0FCF-A1C571B12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99369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D666E88-2B86-8C58-6560-2FC35747B1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89DC965-A3EF-3313-DA66-7503747D08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070A64-B260-C7AD-DF0F-1D8243A0C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CE3DE-FE6B-4256-9261-196596CDD12D}" type="datetimeFigureOut">
              <a:rPr lang="ru-RU" smtClean="0"/>
              <a:t>19.11.2025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1121267-27EB-6E86-B3C9-3C4A183B2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1382BDA-CA07-87FE-79B7-D395D3412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82295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7192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84311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93438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13495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19.11.2025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07410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19.11.2025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21587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19.11.2025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90703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35049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FE6F2C-C48C-F3B2-8376-256BFBB959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5B195D-2868-3FFD-2AFE-6E7545EBBC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94C7B8E-CF35-EC48-BA7F-688AA44EC0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CE3DE-FE6B-4256-9261-196596CDD12D}" type="datetimeFigureOut">
              <a:rPr lang="ru-RU" smtClean="0"/>
              <a:t>19.11.2025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920CD6E-2A4B-561C-E095-8E77572849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7BAE1CD-9179-D15F-E92C-3AE978FEF7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45668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62733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19954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38927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D34EE4-42A4-E665-C0D2-17DEC8F6AB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794B6C1-FE79-F263-47D4-E336136C6D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C8F25C6-FB9D-C1E8-6981-8F125ABC36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CE3DE-FE6B-4256-9261-196596CDD12D}" type="datetimeFigureOut">
              <a:rPr lang="ru-RU" smtClean="0"/>
              <a:t>19.11.2025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10966F-640F-A908-C3B7-DC12397851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A9A00E4-C777-5790-508A-EE0F1D4B4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45057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FF0824-0D04-DD46-7247-5D9CC0622E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DE82C85-3616-93F6-6F7A-EFC2D0A9CD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AFD8BC2-23AE-BFF5-5330-DB2500A072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A8F7CE7-1CE6-D785-A2FC-A49651B25E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CE3DE-FE6B-4256-9261-196596CDD12D}" type="datetimeFigureOut">
              <a:rPr lang="ru-RU" smtClean="0"/>
              <a:t>19.11.2025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BFC55ED-186B-473B-0312-77519B815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58BA06B-47A3-39F2-C0F9-2DDD6EFA4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40739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D64666-1F38-287E-1C7A-9406DB9347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9E80555-2293-7F4B-23E4-5713847DC2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BB0F2D5-FCDD-185B-219B-B647A19796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3DB82AB-DA4D-F7A1-0A42-E5A276674A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58D9E3D-840F-C7AB-F484-E15475EB6A7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3E7FCB4-498A-7B46-A386-738821281D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CE3DE-FE6B-4256-9261-196596CDD12D}" type="datetimeFigureOut">
              <a:rPr lang="ru-RU" smtClean="0"/>
              <a:t>19.11.2025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159CE14-645A-5FFB-19A6-F9D139695A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3FF49A6-E36A-C527-651E-325D9F9E4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37666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76BF9E-D6DB-6EA4-DFC5-DC4C12588C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7868006-EBCB-FED3-A8F5-9C1B8A9D9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CE3DE-FE6B-4256-9261-196596CDD12D}" type="datetimeFigureOut">
              <a:rPr lang="ru-RU" smtClean="0"/>
              <a:t>19.11.2025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FE51957-2529-6D9C-8579-BB255224D6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7E0BAF3-5BCA-D652-BC53-2F3853DE6B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76294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36E2964-97B1-FDB5-EE7B-C25BF10953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CE3DE-FE6B-4256-9261-196596CDD12D}" type="datetimeFigureOut">
              <a:rPr lang="ru-RU" smtClean="0"/>
              <a:t>19.11.2025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8CA44D1-5163-C94B-4077-C3F09F9363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9BA42F1-DE50-1CC0-134B-18EEFF68DC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89222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07E979-715E-8E6D-8647-90AF909D8A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8FD9271-73BB-2567-63B2-649B99E8DD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BD4E1E6-FFCB-376B-0574-45DFF0B674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75FDF08-C370-A7EE-1AFF-5A301E3466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CE3DE-FE6B-4256-9261-196596CDD12D}" type="datetimeFigureOut">
              <a:rPr lang="ru-RU" smtClean="0"/>
              <a:t>19.11.2025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BF664E8-3E7A-3D6B-C543-43F934354D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A47ABDB-CADC-2AD3-751C-DE8D2AEF35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43610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2A73A1-78D1-E488-2F39-BE94515E23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BFC4B2A-21AB-B7E6-EEE2-6F2374E06E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B5C39B5-A33E-0843-D712-D46CEC78B7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E081567-ADB7-11B2-7081-275DEBE247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CE3DE-FE6B-4256-9261-196596CDD12D}" type="datetimeFigureOut">
              <a:rPr lang="ru-RU" smtClean="0"/>
              <a:t>19.11.2025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C502F56-D60B-6904-CBC4-ADE77B4A7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6E516CE-E5B3-50C2-E133-71CD44F949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32663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78B709-DC99-67A4-1DDF-C3C193FD8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692CD5A-F09E-5F21-F808-031464B85E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2345A4D-6782-2E6D-91B2-8A173696A7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8CE3DE-FE6B-4256-9261-196596CDD12D}" type="datetimeFigureOut">
              <a:rPr lang="ru-RU" smtClean="0"/>
              <a:t>19.11.2025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C796AC2-A468-CE93-5FCB-44A0A6F7CA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A00691A-F102-B718-8D04-E4B5A9AA21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9826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19.11.2025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9092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microsoft.com/office/2007/relationships/hdphoto" Target="../media/hdphoto1.wdp"/><Relationship Id="rId18" Type="http://schemas.microsoft.com/office/2007/relationships/hdphoto" Target="../media/hdphoto3.wdp"/><Relationship Id="rId26" Type="http://schemas.openxmlformats.org/officeDocument/2006/relationships/image" Target="../media/image19.png"/><Relationship Id="rId39" Type="http://schemas.openxmlformats.org/officeDocument/2006/relationships/image" Target="../media/image31.png"/><Relationship Id="rId21" Type="http://schemas.openxmlformats.org/officeDocument/2006/relationships/image" Target="../media/image16.png"/><Relationship Id="rId34" Type="http://schemas.openxmlformats.org/officeDocument/2006/relationships/image" Target="../media/image26.png"/><Relationship Id="rId42" Type="http://schemas.openxmlformats.org/officeDocument/2006/relationships/image" Target="../media/image34.png"/><Relationship Id="rId47" Type="http://schemas.openxmlformats.org/officeDocument/2006/relationships/image" Target="../media/image39.png"/><Relationship Id="rId50" Type="http://schemas.openxmlformats.org/officeDocument/2006/relationships/image" Target="../media/image42.png"/><Relationship Id="rId55" Type="http://schemas.openxmlformats.org/officeDocument/2006/relationships/image" Target="../media/image47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3.png"/><Relationship Id="rId25" Type="http://schemas.openxmlformats.org/officeDocument/2006/relationships/image" Target="../media/image18.png"/><Relationship Id="rId33" Type="http://schemas.openxmlformats.org/officeDocument/2006/relationships/image" Target="../media/image25.png"/><Relationship Id="rId38" Type="http://schemas.openxmlformats.org/officeDocument/2006/relationships/image" Target="../media/image30.png"/><Relationship Id="rId46" Type="http://schemas.openxmlformats.org/officeDocument/2006/relationships/image" Target="../media/image38.png"/><Relationship Id="rId2" Type="http://schemas.openxmlformats.org/officeDocument/2006/relationships/audio" Target="../media/audio1.wav"/><Relationship Id="rId16" Type="http://schemas.openxmlformats.org/officeDocument/2006/relationships/image" Target="../media/image12.png"/><Relationship Id="rId20" Type="http://schemas.openxmlformats.org/officeDocument/2006/relationships/image" Target="../media/image15.png"/><Relationship Id="rId29" Type="http://schemas.openxmlformats.org/officeDocument/2006/relationships/image" Target="../media/image21.png"/><Relationship Id="rId41" Type="http://schemas.openxmlformats.org/officeDocument/2006/relationships/image" Target="../media/image33.png"/><Relationship Id="rId54" Type="http://schemas.openxmlformats.org/officeDocument/2006/relationships/image" Target="../media/image4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microsoft.com/office/2007/relationships/hdphoto" Target="../media/hdphoto5.wdp"/><Relationship Id="rId32" Type="http://schemas.openxmlformats.org/officeDocument/2006/relationships/image" Target="../media/image24.png"/><Relationship Id="rId37" Type="http://schemas.openxmlformats.org/officeDocument/2006/relationships/image" Target="../media/image29.png"/><Relationship Id="rId40" Type="http://schemas.openxmlformats.org/officeDocument/2006/relationships/image" Target="../media/image32.png"/><Relationship Id="rId45" Type="http://schemas.openxmlformats.org/officeDocument/2006/relationships/image" Target="../media/image37.png"/><Relationship Id="rId53" Type="http://schemas.openxmlformats.org/officeDocument/2006/relationships/image" Target="../media/image45.png"/><Relationship Id="rId58" Type="http://schemas.openxmlformats.org/officeDocument/2006/relationships/image" Target="../media/image50.png"/><Relationship Id="rId5" Type="http://schemas.openxmlformats.org/officeDocument/2006/relationships/image" Target="../media/image3.png"/><Relationship Id="rId15" Type="http://schemas.microsoft.com/office/2007/relationships/hdphoto" Target="../media/hdphoto2.wdp"/><Relationship Id="rId23" Type="http://schemas.openxmlformats.org/officeDocument/2006/relationships/image" Target="../media/image17.png"/><Relationship Id="rId28" Type="http://schemas.microsoft.com/office/2007/relationships/hdphoto" Target="../media/hdphoto6.wdp"/><Relationship Id="rId36" Type="http://schemas.openxmlformats.org/officeDocument/2006/relationships/image" Target="../media/image28.png"/><Relationship Id="rId49" Type="http://schemas.openxmlformats.org/officeDocument/2006/relationships/image" Target="../media/image41.png"/><Relationship Id="rId57" Type="http://schemas.openxmlformats.org/officeDocument/2006/relationships/image" Target="../media/image49.png"/><Relationship Id="rId10" Type="http://schemas.openxmlformats.org/officeDocument/2006/relationships/image" Target="../media/image8.png"/><Relationship Id="rId19" Type="http://schemas.openxmlformats.org/officeDocument/2006/relationships/image" Target="../media/image14.png"/><Relationship Id="rId31" Type="http://schemas.openxmlformats.org/officeDocument/2006/relationships/image" Target="../media/image23.png"/><Relationship Id="rId44" Type="http://schemas.openxmlformats.org/officeDocument/2006/relationships/image" Target="../media/image36.png"/><Relationship Id="rId52" Type="http://schemas.openxmlformats.org/officeDocument/2006/relationships/image" Target="../media/image44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1.png"/><Relationship Id="rId22" Type="http://schemas.microsoft.com/office/2007/relationships/hdphoto" Target="../media/hdphoto4.wdp"/><Relationship Id="rId27" Type="http://schemas.openxmlformats.org/officeDocument/2006/relationships/image" Target="../media/image20.png"/><Relationship Id="rId30" Type="http://schemas.openxmlformats.org/officeDocument/2006/relationships/image" Target="../media/image22.png"/><Relationship Id="rId35" Type="http://schemas.openxmlformats.org/officeDocument/2006/relationships/image" Target="../media/image27.png"/><Relationship Id="rId43" Type="http://schemas.openxmlformats.org/officeDocument/2006/relationships/image" Target="../media/image35.png"/><Relationship Id="rId48" Type="http://schemas.openxmlformats.org/officeDocument/2006/relationships/image" Target="../media/image40.png"/><Relationship Id="rId56" Type="http://schemas.openxmlformats.org/officeDocument/2006/relationships/image" Target="../media/image48.png"/><Relationship Id="rId8" Type="http://schemas.openxmlformats.org/officeDocument/2006/relationships/image" Target="../media/image6.png"/><Relationship Id="rId51" Type="http://schemas.openxmlformats.org/officeDocument/2006/relationships/image" Target="../media/image43.png"/><Relationship Id="rId3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5684F0BA-3709-F069-A555-3C47A7C2F0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80"/>
            <a:ext cx="12494145" cy="7002213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036949" y="434686"/>
            <a:ext cx="7344816" cy="6336704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softEdge rad="101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46" name="Таблица 45"/>
          <p:cNvGraphicFramePr>
            <a:graphicFrameLocks noGrp="1"/>
          </p:cNvGraphicFramePr>
          <p:nvPr/>
        </p:nvGraphicFramePr>
        <p:xfrm>
          <a:off x="2163323" y="554207"/>
          <a:ext cx="7200798" cy="612068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001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001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001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0013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0013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0013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02011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2011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2011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2011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2011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2011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67067"/>
          <a:stretch/>
        </p:blipFill>
        <p:spPr>
          <a:xfrm>
            <a:off x="3193012" y="645587"/>
            <a:ext cx="1041876" cy="86005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18" r="-949" b="67067"/>
          <a:stretch/>
        </p:blipFill>
        <p:spPr>
          <a:xfrm>
            <a:off x="4397464" y="645587"/>
            <a:ext cx="1031471" cy="84083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1" t="68627" r="49817" b="173"/>
          <a:stretch/>
        </p:blipFill>
        <p:spPr>
          <a:xfrm>
            <a:off x="7949283" y="594888"/>
            <a:ext cx="1038774" cy="80538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18" t="33125" r="-616" b="33750"/>
          <a:stretch/>
        </p:blipFill>
        <p:spPr>
          <a:xfrm>
            <a:off x="5591512" y="645587"/>
            <a:ext cx="1038774" cy="85737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1" t="33125" r="49817" b="33750"/>
          <a:stretch/>
        </p:blipFill>
        <p:spPr>
          <a:xfrm>
            <a:off x="6828068" y="629094"/>
            <a:ext cx="1052515" cy="86638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25" t="15148" r="36875" b="16152"/>
          <a:stretch/>
        </p:blipFill>
        <p:spPr>
          <a:xfrm>
            <a:off x="2407736" y="5655058"/>
            <a:ext cx="548639" cy="93065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56" t="12787" r="34568" b="14913"/>
          <a:stretch/>
        </p:blipFill>
        <p:spPr>
          <a:xfrm>
            <a:off x="2407736" y="4546025"/>
            <a:ext cx="656452" cy="98951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25" t="22724" r="39475" b="17876"/>
          <a:stretch/>
        </p:blipFill>
        <p:spPr>
          <a:xfrm>
            <a:off x="2413335" y="3559265"/>
            <a:ext cx="599064" cy="93397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50" t="12974" r="36750" b="19685"/>
          <a:stretch/>
        </p:blipFill>
        <p:spPr>
          <a:xfrm>
            <a:off x="2378053" y="2520703"/>
            <a:ext cx="552573" cy="88596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91" t="12562" r="37409" b="16733"/>
          <a:stretch/>
        </p:blipFill>
        <p:spPr>
          <a:xfrm>
            <a:off x="2413335" y="1523535"/>
            <a:ext cx="517291" cy="930654"/>
          </a:xfrm>
          <a:prstGeom prst="rect">
            <a:avLst/>
          </a:prstGeom>
        </p:spPr>
      </p:pic>
      <p:sp>
        <p:nvSpPr>
          <p:cNvPr id="48" name="Прямоугольник 47"/>
          <p:cNvSpPr/>
          <p:nvPr/>
        </p:nvSpPr>
        <p:spPr>
          <a:xfrm>
            <a:off x="360994" y="1400267"/>
            <a:ext cx="1227325" cy="5398377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softEdge rad="101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2" name="Рисунок 111"/>
          <p:cNvPicPr>
            <a:picLocks noChangeAspect="1"/>
          </p:cNvPicPr>
          <p:nvPr/>
        </p:nvPicPr>
        <p:blipFill>
          <a:blip r:embed="rId12">
            <a:biLevel thresh="75000"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500" y="4044423"/>
            <a:ext cx="975252" cy="975252"/>
          </a:xfrm>
          <a:prstGeom prst="rect">
            <a:avLst/>
          </a:prstGeom>
        </p:spPr>
      </p:pic>
      <p:pic>
        <p:nvPicPr>
          <p:cNvPr id="114" name="Рисунок 113"/>
          <p:cNvPicPr>
            <a:picLocks noChangeAspect="1"/>
          </p:cNvPicPr>
          <p:nvPr/>
        </p:nvPicPr>
        <p:blipFill>
          <a:blip r:embed="rId14">
            <a:biLevel thresh="75000"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2724" y="5720646"/>
            <a:ext cx="1027763" cy="1027763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500" y="4037949"/>
            <a:ext cx="975252" cy="975252"/>
          </a:xfrm>
          <a:prstGeom prst="rect">
            <a:avLst/>
          </a:prstGeom>
        </p:spPr>
      </p:pic>
      <p:pic>
        <p:nvPicPr>
          <p:cNvPr id="113" name="Рисунок 112"/>
          <p:cNvPicPr>
            <a:picLocks noChangeAspect="1"/>
          </p:cNvPicPr>
          <p:nvPr/>
        </p:nvPicPr>
        <p:blipFill>
          <a:blip r:embed="rId17">
            <a:biLevel thresh="75000"/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6032" y="4925852"/>
            <a:ext cx="935594" cy="935594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8618" y="5714172"/>
            <a:ext cx="1027763" cy="1027763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6032" y="4922397"/>
            <a:ext cx="932575" cy="932575"/>
          </a:xfrm>
          <a:prstGeom prst="rect">
            <a:avLst/>
          </a:prstGeom>
        </p:spPr>
      </p:pic>
      <p:pic>
        <p:nvPicPr>
          <p:cNvPr id="111" name="Рисунок 110"/>
          <p:cNvPicPr>
            <a:picLocks noChangeAspect="1"/>
          </p:cNvPicPr>
          <p:nvPr/>
        </p:nvPicPr>
        <p:blipFill>
          <a:blip r:embed="rId21">
            <a:biLevel thresh="75000"/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1157" y="3118233"/>
            <a:ext cx="917481" cy="917481"/>
          </a:xfrm>
          <a:prstGeom prst="rect">
            <a:avLst/>
          </a:prstGeom>
        </p:spPr>
      </p:pic>
      <p:pic>
        <p:nvPicPr>
          <p:cNvPr id="109" name="Рисунок 108"/>
          <p:cNvPicPr>
            <a:picLocks noChangeAspect="1"/>
          </p:cNvPicPr>
          <p:nvPr/>
        </p:nvPicPr>
        <p:blipFill>
          <a:blip r:embed="rId23">
            <a:biLevel thresh="75000"/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3513" y="2339794"/>
            <a:ext cx="889738" cy="889738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1198" y="3103567"/>
            <a:ext cx="998941" cy="998941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7377" y="2346104"/>
            <a:ext cx="877140" cy="877140"/>
          </a:xfrm>
          <a:prstGeom prst="rect">
            <a:avLst/>
          </a:prstGeom>
        </p:spPr>
      </p:pic>
      <p:pic>
        <p:nvPicPr>
          <p:cNvPr id="108" name="Рисунок 107"/>
          <p:cNvPicPr>
            <a:picLocks noChangeAspect="1"/>
          </p:cNvPicPr>
          <p:nvPr/>
        </p:nvPicPr>
        <p:blipFill>
          <a:blip r:embed="rId27">
            <a:biLevel thresh="75000"/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0099" y="1461131"/>
            <a:ext cx="990882" cy="990882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9215" y="1467586"/>
            <a:ext cx="990882" cy="990882"/>
          </a:xfrm>
          <a:prstGeom prst="rect">
            <a:avLst/>
          </a:prstGeom>
        </p:spPr>
      </p:pic>
      <p:grpSp>
        <p:nvGrpSpPr>
          <p:cNvPr id="81" name="блин Группа 80"/>
          <p:cNvGrpSpPr/>
          <p:nvPr/>
        </p:nvGrpSpPr>
        <p:grpSpPr>
          <a:xfrm>
            <a:off x="5559279" y="2509341"/>
            <a:ext cx="1132464" cy="1029171"/>
            <a:chOff x="5306242" y="2531968"/>
            <a:chExt cx="1132464" cy="1029171"/>
          </a:xfrm>
        </p:grpSpPr>
        <p:sp>
          <p:nvSpPr>
            <p:cNvPr id="28" name="Прямоугольник 27"/>
            <p:cNvSpPr/>
            <p:nvPr/>
          </p:nvSpPr>
          <p:spPr>
            <a:xfrm>
              <a:off x="5306242" y="2543330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0" b="370"/>
            <a:stretch/>
          </p:blipFill>
          <p:spPr>
            <a:xfrm>
              <a:off x="5381366" y="2531968"/>
              <a:ext cx="1005430" cy="1029171"/>
            </a:xfrm>
            <a:prstGeom prst="rect">
              <a:avLst/>
            </a:prstGeom>
          </p:spPr>
        </p:pic>
      </p:grpSp>
      <p:grpSp>
        <p:nvGrpSpPr>
          <p:cNvPr id="77" name="тюльпан Группа 76"/>
          <p:cNvGrpSpPr/>
          <p:nvPr/>
        </p:nvGrpSpPr>
        <p:grpSpPr>
          <a:xfrm>
            <a:off x="4353560" y="1504783"/>
            <a:ext cx="1132464" cy="968157"/>
            <a:chOff x="4077887" y="1507613"/>
            <a:chExt cx="1132464" cy="968157"/>
          </a:xfrm>
        </p:grpSpPr>
        <p:sp>
          <p:nvSpPr>
            <p:cNvPr id="22" name="Прямоугольник 21"/>
            <p:cNvSpPr/>
            <p:nvPr/>
          </p:nvSpPr>
          <p:spPr>
            <a:xfrm>
              <a:off x="4077887" y="1507613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42" name="Рисунок 41"/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51633" y="1679230"/>
              <a:ext cx="1014885" cy="663394"/>
            </a:xfrm>
            <a:prstGeom prst="rect">
              <a:avLst/>
            </a:prstGeom>
          </p:spPr>
        </p:pic>
      </p:grpSp>
      <p:grpSp>
        <p:nvGrpSpPr>
          <p:cNvPr id="86" name="павлин Группа 85"/>
          <p:cNvGrpSpPr/>
          <p:nvPr/>
        </p:nvGrpSpPr>
        <p:grpSpPr>
          <a:xfrm>
            <a:off x="4347942" y="4615299"/>
            <a:ext cx="1132464" cy="968157"/>
            <a:chOff x="4077887" y="4614764"/>
            <a:chExt cx="1132464" cy="968157"/>
          </a:xfrm>
        </p:grpSpPr>
        <p:sp>
          <p:nvSpPr>
            <p:cNvPr id="25" name="Прямоугольник 24"/>
            <p:cNvSpPr/>
            <p:nvPr/>
          </p:nvSpPr>
          <p:spPr>
            <a:xfrm>
              <a:off x="4077887" y="4614764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43" name="Рисунок 42"/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69974" y="4625722"/>
              <a:ext cx="955413" cy="955413"/>
            </a:xfrm>
            <a:prstGeom prst="rect">
              <a:avLst/>
            </a:prstGeom>
          </p:spPr>
        </p:pic>
      </p:grpSp>
      <p:grpSp>
        <p:nvGrpSpPr>
          <p:cNvPr id="83" name="линейка Группа 82"/>
          <p:cNvGrpSpPr/>
          <p:nvPr/>
        </p:nvGrpSpPr>
        <p:grpSpPr>
          <a:xfrm>
            <a:off x="4349293" y="3569638"/>
            <a:ext cx="1132464" cy="999719"/>
            <a:chOff x="4077887" y="3579047"/>
            <a:chExt cx="1132464" cy="999719"/>
          </a:xfrm>
        </p:grpSpPr>
        <p:sp>
          <p:nvSpPr>
            <p:cNvPr id="24" name="Прямоугольник 23"/>
            <p:cNvSpPr/>
            <p:nvPr/>
          </p:nvSpPr>
          <p:spPr>
            <a:xfrm>
              <a:off x="4077887" y="3579047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47" name="Рисунок 46"/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87997" y="3591997"/>
              <a:ext cx="986769" cy="986769"/>
            </a:xfrm>
            <a:prstGeom prst="rect">
              <a:avLst/>
            </a:prstGeom>
          </p:spPr>
        </p:pic>
      </p:grpSp>
      <p:grpSp>
        <p:nvGrpSpPr>
          <p:cNvPr id="92" name="лейка Группа 91"/>
          <p:cNvGrpSpPr/>
          <p:nvPr/>
        </p:nvGrpSpPr>
        <p:grpSpPr>
          <a:xfrm>
            <a:off x="7960325" y="1486420"/>
            <a:ext cx="1132464" cy="968157"/>
            <a:chOff x="7762953" y="1507613"/>
            <a:chExt cx="1132464" cy="968157"/>
          </a:xfrm>
        </p:grpSpPr>
        <p:sp>
          <p:nvSpPr>
            <p:cNvPr id="37" name="Прямоугольник 36"/>
            <p:cNvSpPr/>
            <p:nvPr/>
          </p:nvSpPr>
          <p:spPr>
            <a:xfrm>
              <a:off x="7762953" y="1507613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55" name="Рисунок 54"/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39567" y="1576986"/>
              <a:ext cx="898225" cy="898225"/>
            </a:xfrm>
            <a:prstGeom prst="rect">
              <a:avLst/>
            </a:prstGeom>
          </p:spPr>
        </p:pic>
      </p:grpSp>
      <p:grpSp>
        <p:nvGrpSpPr>
          <p:cNvPr id="88" name="люк Группа 87"/>
          <p:cNvGrpSpPr/>
          <p:nvPr/>
        </p:nvGrpSpPr>
        <p:grpSpPr>
          <a:xfrm>
            <a:off x="3139833" y="5641896"/>
            <a:ext cx="1132464" cy="970535"/>
            <a:chOff x="2849532" y="5650481"/>
            <a:chExt cx="1132464" cy="970535"/>
          </a:xfrm>
        </p:grpSpPr>
        <p:sp>
          <p:nvSpPr>
            <p:cNvPr id="21" name="Прямоугольник 20"/>
            <p:cNvSpPr/>
            <p:nvPr/>
          </p:nvSpPr>
          <p:spPr>
            <a:xfrm>
              <a:off x="2849532" y="5650481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2" name="Рисунок 61"/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943420" y="5755544"/>
              <a:ext cx="1009389" cy="865472"/>
            </a:xfrm>
            <a:prstGeom prst="rect">
              <a:avLst/>
            </a:prstGeom>
          </p:spPr>
        </p:pic>
      </p:grpSp>
      <p:grpSp>
        <p:nvGrpSpPr>
          <p:cNvPr id="89" name="олень Группа 88"/>
          <p:cNvGrpSpPr/>
          <p:nvPr/>
        </p:nvGrpSpPr>
        <p:grpSpPr>
          <a:xfrm>
            <a:off x="4328042" y="5561559"/>
            <a:ext cx="1232853" cy="1232853"/>
            <a:chOff x="4049040" y="5575734"/>
            <a:chExt cx="1232853" cy="1232853"/>
          </a:xfrm>
        </p:grpSpPr>
        <p:sp>
          <p:nvSpPr>
            <p:cNvPr id="26" name="Прямоугольник 25"/>
            <p:cNvSpPr/>
            <p:nvPr/>
          </p:nvSpPr>
          <p:spPr>
            <a:xfrm>
              <a:off x="4077887" y="5650481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5" name="Рисунок 64"/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049040" y="5575734"/>
              <a:ext cx="1232853" cy="1232853"/>
            </a:xfrm>
            <a:prstGeom prst="rect">
              <a:avLst/>
            </a:prstGeom>
          </p:spPr>
        </p:pic>
      </p:grpSp>
      <p:grpSp>
        <p:nvGrpSpPr>
          <p:cNvPr id="100" name="колесо Группа 99"/>
          <p:cNvGrpSpPr/>
          <p:nvPr/>
        </p:nvGrpSpPr>
        <p:grpSpPr>
          <a:xfrm>
            <a:off x="7966217" y="5636306"/>
            <a:ext cx="1132464" cy="1091396"/>
            <a:chOff x="7762953" y="5650481"/>
            <a:chExt cx="1132464" cy="1091396"/>
          </a:xfrm>
        </p:grpSpPr>
        <p:sp>
          <p:nvSpPr>
            <p:cNvPr id="41" name="Прямоугольник 40"/>
            <p:cNvSpPr/>
            <p:nvPr/>
          </p:nvSpPr>
          <p:spPr>
            <a:xfrm>
              <a:off x="7762953" y="5650481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6" name="Рисунок 65"/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792728" y="5707605"/>
              <a:ext cx="1034272" cy="1034272"/>
            </a:xfrm>
            <a:prstGeom prst="rect">
              <a:avLst/>
            </a:prstGeom>
          </p:spPr>
        </p:pic>
      </p:grpSp>
      <p:grpSp>
        <p:nvGrpSpPr>
          <p:cNvPr id="79" name="малина Группа 78"/>
          <p:cNvGrpSpPr/>
          <p:nvPr/>
        </p:nvGrpSpPr>
        <p:grpSpPr>
          <a:xfrm>
            <a:off x="3155071" y="2533111"/>
            <a:ext cx="1149657" cy="1060013"/>
            <a:chOff x="2849532" y="2532410"/>
            <a:chExt cx="1149657" cy="1060013"/>
          </a:xfrm>
        </p:grpSpPr>
        <p:sp>
          <p:nvSpPr>
            <p:cNvPr id="18" name="Прямоугольник 17"/>
            <p:cNvSpPr/>
            <p:nvPr/>
          </p:nvSpPr>
          <p:spPr>
            <a:xfrm>
              <a:off x="2849532" y="2543330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7" name="Рисунок 66"/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939176" y="2532410"/>
              <a:ext cx="1060013" cy="1060013"/>
            </a:xfrm>
            <a:prstGeom prst="rect">
              <a:avLst/>
            </a:prstGeom>
          </p:spPr>
        </p:pic>
      </p:grpSp>
      <p:grpSp>
        <p:nvGrpSpPr>
          <p:cNvPr id="97" name="лиса Группа 96"/>
          <p:cNvGrpSpPr/>
          <p:nvPr/>
        </p:nvGrpSpPr>
        <p:grpSpPr>
          <a:xfrm>
            <a:off x="6754704" y="4608189"/>
            <a:ext cx="1132464" cy="979641"/>
            <a:chOff x="6534597" y="4614764"/>
            <a:chExt cx="1132464" cy="979641"/>
          </a:xfrm>
        </p:grpSpPr>
        <p:sp>
          <p:nvSpPr>
            <p:cNvPr id="35" name="Прямоугольник 34"/>
            <p:cNvSpPr/>
            <p:nvPr/>
          </p:nvSpPr>
          <p:spPr>
            <a:xfrm>
              <a:off x="6534597" y="4614764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70" name="Рисунок 69"/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607961" y="4625535"/>
              <a:ext cx="968870" cy="968870"/>
            </a:xfrm>
            <a:prstGeom prst="rect">
              <a:avLst/>
            </a:prstGeom>
          </p:spPr>
        </p:pic>
      </p:grpSp>
      <p:grpSp>
        <p:nvGrpSpPr>
          <p:cNvPr id="96" name="лебедь Группа 95"/>
          <p:cNvGrpSpPr/>
          <p:nvPr/>
        </p:nvGrpSpPr>
        <p:grpSpPr>
          <a:xfrm>
            <a:off x="7949283" y="3550640"/>
            <a:ext cx="1132464" cy="1036438"/>
            <a:chOff x="7762953" y="3579047"/>
            <a:chExt cx="1132464" cy="1036438"/>
          </a:xfrm>
        </p:grpSpPr>
        <p:sp>
          <p:nvSpPr>
            <p:cNvPr id="39" name="Прямоугольник 38"/>
            <p:cNvSpPr/>
            <p:nvPr/>
          </p:nvSpPr>
          <p:spPr>
            <a:xfrm>
              <a:off x="7762953" y="3579047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72" name="Рисунок 71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928472">
              <a:off x="7924553" y="3601158"/>
              <a:ext cx="793474" cy="1014327"/>
            </a:xfrm>
            <a:prstGeom prst="rect">
              <a:avLst/>
            </a:prstGeom>
          </p:spPr>
        </p:pic>
      </p:grpSp>
      <p:grpSp>
        <p:nvGrpSpPr>
          <p:cNvPr id="93" name="лес Группа 92"/>
          <p:cNvGrpSpPr/>
          <p:nvPr/>
        </p:nvGrpSpPr>
        <p:grpSpPr>
          <a:xfrm>
            <a:off x="6749462" y="2520703"/>
            <a:ext cx="1132464" cy="1032424"/>
            <a:chOff x="6534597" y="2543330"/>
            <a:chExt cx="1132464" cy="1032424"/>
          </a:xfrm>
        </p:grpSpPr>
        <p:sp>
          <p:nvSpPr>
            <p:cNvPr id="33" name="Прямоугольник 32"/>
            <p:cNvSpPr/>
            <p:nvPr/>
          </p:nvSpPr>
          <p:spPr>
            <a:xfrm>
              <a:off x="6534597" y="2543330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73" name="Рисунок 72"/>
            <p:cNvPicPr>
              <a:picLocks noChangeAspect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0" b="1650"/>
            <a:stretch/>
          </p:blipFill>
          <p:spPr>
            <a:xfrm>
              <a:off x="6590240" y="2557964"/>
              <a:ext cx="1052515" cy="1017790"/>
            </a:xfrm>
            <a:prstGeom prst="rect">
              <a:avLst/>
            </a:prstGeom>
          </p:spPr>
        </p:pic>
      </p:grpSp>
      <p:grpSp>
        <p:nvGrpSpPr>
          <p:cNvPr id="95" name="ключ Группа 94"/>
          <p:cNvGrpSpPr/>
          <p:nvPr/>
        </p:nvGrpSpPr>
        <p:grpSpPr>
          <a:xfrm>
            <a:off x="6749462" y="3538512"/>
            <a:ext cx="1132464" cy="1052515"/>
            <a:chOff x="6534597" y="3554748"/>
            <a:chExt cx="1132464" cy="1052515"/>
          </a:xfrm>
        </p:grpSpPr>
        <p:sp>
          <p:nvSpPr>
            <p:cNvPr id="34" name="Прямоугольник 33"/>
            <p:cNvSpPr/>
            <p:nvPr/>
          </p:nvSpPr>
          <p:spPr>
            <a:xfrm>
              <a:off x="6534597" y="3579047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74" name="Рисунок 73"/>
            <p:cNvPicPr>
              <a:picLocks noChangeAspect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613203" y="3554748"/>
              <a:ext cx="1052515" cy="1052515"/>
            </a:xfrm>
            <a:prstGeom prst="rect">
              <a:avLst/>
            </a:prstGeom>
          </p:spPr>
        </p:pic>
      </p:grpSp>
      <p:pic>
        <p:nvPicPr>
          <p:cNvPr id="101" name="Рисунок 100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93012" y="1529821"/>
            <a:ext cx="990882" cy="990882"/>
          </a:xfrm>
          <a:prstGeom prst="rect">
            <a:avLst/>
          </a:prstGeom>
        </p:spPr>
      </p:pic>
      <p:pic>
        <p:nvPicPr>
          <p:cNvPr id="102" name="Рисунок 101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1630" y="4608189"/>
            <a:ext cx="968870" cy="968870"/>
          </a:xfrm>
          <a:prstGeom prst="rect">
            <a:avLst/>
          </a:prstGeom>
        </p:spPr>
      </p:pic>
      <p:pic>
        <p:nvPicPr>
          <p:cNvPr id="103" name="Рисунок 102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10424" y="1478827"/>
            <a:ext cx="1041876" cy="1041876"/>
          </a:xfrm>
          <a:prstGeom prst="rect">
            <a:avLst/>
          </a:prstGeom>
        </p:spPr>
      </p:pic>
      <p:pic>
        <p:nvPicPr>
          <p:cNvPr id="105" name="Рисунок 10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34403" y="3550323"/>
            <a:ext cx="975252" cy="975252"/>
          </a:xfrm>
          <a:prstGeom prst="rect">
            <a:avLst/>
          </a:prstGeom>
        </p:spPr>
      </p:pic>
      <p:pic>
        <p:nvPicPr>
          <p:cNvPr id="106" name="Рисунок 105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88250" y="4669613"/>
            <a:ext cx="968869" cy="968869"/>
          </a:xfrm>
          <a:prstGeom prst="rect">
            <a:avLst/>
          </a:prstGeom>
        </p:spPr>
      </p:pic>
      <p:pic>
        <p:nvPicPr>
          <p:cNvPr id="107" name="Рисунок 106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9028" y="2560042"/>
            <a:ext cx="1005430" cy="1005430"/>
          </a:xfrm>
          <a:prstGeom prst="rect">
            <a:avLst/>
          </a:prstGeom>
        </p:spPr>
      </p:pic>
      <p:pic>
        <p:nvPicPr>
          <p:cNvPr id="115" name="Рисунок 114"/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8068" y="1532353"/>
            <a:ext cx="975252" cy="934824"/>
          </a:xfrm>
          <a:prstGeom prst="rect">
            <a:avLst/>
          </a:prstGeom>
        </p:spPr>
      </p:pic>
      <p:pic>
        <p:nvPicPr>
          <p:cNvPr id="116" name="Рисунок 115"/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012" y="1514018"/>
            <a:ext cx="1041876" cy="968939"/>
          </a:xfrm>
          <a:prstGeom prst="rect">
            <a:avLst/>
          </a:prstGeom>
        </p:spPr>
      </p:pic>
      <p:pic>
        <p:nvPicPr>
          <p:cNvPr id="117" name="Рисунок 116"/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306" y="2560042"/>
            <a:ext cx="1031471" cy="959263"/>
          </a:xfrm>
          <a:prstGeom prst="rect">
            <a:avLst/>
          </a:prstGeom>
        </p:spPr>
      </p:pic>
      <p:pic>
        <p:nvPicPr>
          <p:cNvPr id="118" name="Рисунок 117"/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601" y="4645935"/>
            <a:ext cx="996127" cy="926393"/>
          </a:xfrm>
          <a:prstGeom prst="rect">
            <a:avLst/>
          </a:prstGeom>
        </p:spPr>
      </p:pic>
      <p:pic>
        <p:nvPicPr>
          <p:cNvPr id="119" name="Рисунок 118"/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5335" y="3582588"/>
            <a:ext cx="1013970" cy="942987"/>
          </a:xfrm>
          <a:prstGeom prst="rect">
            <a:avLst/>
          </a:prstGeom>
        </p:spPr>
      </p:pic>
      <p:pic>
        <p:nvPicPr>
          <p:cNvPr id="120" name="Рисунок 119"/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9915" y="4693454"/>
            <a:ext cx="980349" cy="911720"/>
          </a:xfrm>
          <a:prstGeom prst="rect">
            <a:avLst/>
          </a:prstGeom>
        </p:spPr>
      </p:pic>
      <p:grpSp>
        <p:nvGrpSpPr>
          <p:cNvPr id="78" name="лев Группа 77"/>
          <p:cNvGrpSpPr/>
          <p:nvPr/>
        </p:nvGrpSpPr>
        <p:grpSpPr>
          <a:xfrm>
            <a:off x="5557156" y="1506420"/>
            <a:ext cx="1132464" cy="1031085"/>
            <a:chOff x="5306242" y="1507613"/>
            <a:chExt cx="1132464" cy="1031085"/>
          </a:xfrm>
        </p:grpSpPr>
        <p:sp>
          <p:nvSpPr>
            <p:cNvPr id="27" name="Прямоугольник 26"/>
            <p:cNvSpPr/>
            <p:nvPr/>
          </p:nvSpPr>
          <p:spPr>
            <a:xfrm>
              <a:off x="5306242" y="1507613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9" name="Рисунок 68"/>
            <p:cNvPicPr>
              <a:picLocks noChangeAspect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414421" y="1524728"/>
              <a:ext cx="1013970" cy="1013970"/>
            </a:xfrm>
            <a:prstGeom prst="rect">
              <a:avLst/>
            </a:prstGeom>
          </p:spPr>
        </p:pic>
      </p:grpSp>
      <p:grpSp>
        <p:nvGrpSpPr>
          <p:cNvPr id="80" name="улитка Группа 79"/>
          <p:cNvGrpSpPr/>
          <p:nvPr/>
        </p:nvGrpSpPr>
        <p:grpSpPr>
          <a:xfrm>
            <a:off x="4345184" y="2530038"/>
            <a:ext cx="1132464" cy="1029227"/>
            <a:chOff x="4077887" y="2543330"/>
            <a:chExt cx="1132464" cy="1029227"/>
          </a:xfrm>
        </p:grpSpPr>
        <p:sp>
          <p:nvSpPr>
            <p:cNvPr id="23" name="Прямоугольник 22"/>
            <p:cNvSpPr/>
            <p:nvPr/>
          </p:nvSpPr>
          <p:spPr>
            <a:xfrm>
              <a:off x="4077887" y="2543330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50" r="1150"/>
            <a:stretch/>
          </p:blipFill>
          <p:spPr>
            <a:xfrm>
              <a:off x="4160009" y="2543465"/>
              <a:ext cx="1005430" cy="1029092"/>
            </a:xfrm>
            <a:prstGeom prst="rect">
              <a:avLst/>
            </a:prstGeom>
          </p:spPr>
        </p:pic>
      </p:grpSp>
      <p:grpSp>
        <p:nvGrpSpPr>
          <p:cNvPr id="82" name="каляска Группа 81"/>
          <p:cNvGrpSpPr/>
          <p:nvPr/>
        </p:nvGrpSpPr>
        <p:grpSpPr>
          <a:xfrm>
            <a:off x="3138773" y="3532985"/>
            <a:ext cx="1143172" cy="1048950"/>
            <a:chOff x="2838824" y="3534164"/>
            <a:chExt cx="1143172" cy="1048950"/>
          </a:xfrm>
        </p:grpSpPr>
        <p:sp>
          <p:nvSpPr>
            <p:cNvPr id="19" name="Прямоугольник 18"/>
            <p:cNvSpPr/>
            <p:nvPr/>
          </p:nvSpPr>
          <p:spPr>
            <a:xfrm>
              <a:off x="2849532" y="3579047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3" name="Рисунок 62"/>
            <p:cNvPicPr>
              <a:picLocks noChangeAspect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9292" t="-6279" r="-2483" b="-3139"/>
            <a:stretch>
              <a:fillRect/>
            </a:stretch>
          </p:blipFill>
          <p:spPr>
            <a:xfrm>
              <a:off x="2838824" y="3534164"/>
              <a:ext cx="1071550" cy="1048950"/>
            </a:xfrm>
            <a:prstGeom prst="rect">
              <a:avLst/>
            </a:prstGeom>
          </p:spPr>
        </p:pic>
      </p:grpSp>
      <p:grpSp>
        <p:nvGrpSpPr>
          <p:cNvPr id="99" name="лист Группа 98"/>
          <p:cNvGrpSpPr/>
          <p:nvPr/>
        </p:nvGrpSpPr>
        <p:grpSpPr>
          <a:xfrm>
            <a:off x="6758004" y="5636306"/>
            <a:ext cx="1132464" cy="1038585"/>
            <a:chOff x="6534597" y="5650481"/>
            <a:chExt cx="1132464" cy="1038585"/>
          </a:xfrm>
        </p:grpSpPr>
        <p:sp>
          <p:nvSpPr>
            <p:cNvPr id="36" name="Прямоугольник 35"/>
            <p:cNvSpPr/>
            <p:nvPr/>
          </p:nvSpPr>
          <p:spPr>
            <a:xfrm>
              <a:off x="6534597" y="5650481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1" name="Рисунок 60"/>
            <p:cNvPicPr>
              <a:picLocks noChangeAspect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82957">
              <a:off x="6615299" y="5680455"/>
              <a:ext cx="1008611" cy="1008611"/>
            </a:xfrm>
            <a:prstGeom prst="rect">
              <a:avLst/>
            </a:prstGeom>
          </p:spPr>
        </p:pic>
      </p:grpSp>
      <p:grpSp>
        <p:nvGrpSpPr>
          <p:cNvPr id="87" name="лента Группа 86"/>
          <p:cNvGrpSpPr/>
          <p:nvPr/>
        </p:nvGrpSpPr>
        <p:grpSpPr>
          <a:xfrm>
            <a:off x="5555797" y="4608902"/>
            <a:ext cx="1132464" cy="968157"/>
            <a:chOff x="5306242" y="4614764"/>
            <a:chExt cx="1132464" cy="968157"/>
          </a:xfrm>
        </p:grpSpPr>
        <p:sp>
          <p:nvSpPr>
            <p:cNvPr id="30" name="Прямоугольник 29"/>
            <p:cNvSpPr/>
            <p:nvPr/>
          </p:nvSpPr>
          <p:spPr>
            <a:xfrm>
              <a:off x="5306242" y="4614764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4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43573">
              <a:off x="5495265" y="4729723"/>
              <a:ext cx="826668" cy="826668"/>
            </a:xfrm>
            <a:prstGeom prst="rect">
              <a:avLst/>
            </a:prstGeom>
          </p:spPr>
        </p:pic>
      </p:grpSp>
      <p:grpSp>
        <p:nvGrpSpPr>
          <p:cNvPr id="94" name="дельфин Группа 93"/>
          <p:cNvGrpSpPr/>
          <p:nvPr/>
        </p:nvGrpSpPr>
        <p:grpSpPr>
          <a:xfrm>
            <a:off x="7949283" y="2520703"/>
            <a:ext cx="1132464" cy="972697"/>
            <a:chOff x="7762953" y="2543330"/>
            <a:chExt cx="1132464" cy="972697"/>
          </a:xfrm>
        </p:grpSpPr>
        <p:sp>
          <p:nvSpPr>
            <p:cNvPr id="38" name="Прямоугольник 37"/>
            <p:cNvSpPr/>
            <p:nvPr/>
          </p:nvSpPr>
          <p:spPr>
            <a:xfrm>
              <a:off x="7762953" y="2543330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45" name="Рисунок 44"/>
            <p:cNvPicPr>
              <a:picLocks noChangeAspect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7884807" y="2599107"/>
              <a:ext cx="916920" cy="916920"/>
            </a:xfrm>
            <a:prstGeom prst="rect">
              <a:avLst/>
            </a:prstGeom>
          </p:spPr>
        </p:pic>
      </p:grpSp>
      <p:grpSp>
        <p:nvGrpSpPr>
          <p:cNvPr id="76" name="лимон  Группа 75"/>
          <p:cNvGrpSpPr/>
          <p:nvPr/>
        </p:nvGrpSpPr>
        <p:grpSpPr>
          <a:xfrm>
            <a:off x="3171280" y="1495477"/>
            <a:ext cx="1132464" cy="1000399"/>
            <a:chOff x="2849532" y="1507613"/>
            <a:chExt cx="1132464" cy="1000399"/>
          </a:xfrm>
        </p:grpSpPr>
        <p:sp>
          <p:nvSpPr>
            <p:cNvPr id="16" name="Прямоугольник 15"/>
            <p:cNvSpPr/>
            <p:nvPr/>
          </p:nvSpPr>
          <p:spPr>
            <a:xfrm>
              <a:off x="2849532" y="1507613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71" name="Рисунок 70"/>
            <p:cNvPicPr>
              <a:picLocks noChangeAspect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926332" y="1532760"/>
              <a:ext cx="975252" cy="975252"/>
            </a:xfrm>
            <a:prstGeom prst="rect">
              <a:avLst/>
            </a:prstGeom>
          </p:spPr>
        </p:pic>
      </p:grpSp>
      <p:grpSp>
        <p:nvGrpSpPr>
          <p:cNvPr id="84" name="пальма Группа 83"/>
          <p:cNvGrpSpPr/>
          <p:nvPr/>
        </p:nvGrpSpPr>
        <p:grpSpPr>
          <a:xfrm>
            <a:off x="5544667" y="3538512"/>
            <a:ext cx="1132464" cy="1072468"/>
            <a:chOff x="5306242" y="3531970"/>
            <a:chExt cx="1132464" cy="1072468"/>
          </a:xfrm>
        </p:grpSpPr>
        <p:sp>
          <p:nvSpPr>
            <p:cNvPr id="29" name="Прямоугольник 28"/>
            <p:cNvSpPr/>
            <p:nvPr/>
          </p:nvSpPr>
          <p:spPr>
            <a:xfrm>
              <a:off x="5306242" y="3579047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59" name="Рисунок 58"/>
            <p:cNvPicPr>
              <a:picLocks noChangeAspect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24488" y="3531970"/>
              <a:ext cx="1072468" cy="1072468"/>
            </a:xfrm>
            <a:prstGeom prst="rect">
              <a:avLst/>
            </a:prstGeom>
          </p:spPr>
        </p:pic>
      </p:grpSp>
      <p:grpSp>
        <p:nvGrpSpPr>
          <p:cNvPr id="85" name="улей Группа 84"/>
          <p:cNvGrpSpPr/>
          <p:nvPr/>
        </p:nvGrpSpPr>
        <p:grpSpPr>
          <a:xfrm>
            <a:off x="3147718" y="4604171"/>
            <a:ext cx="1132464" cy="968157"/>
            <a:chOff x="2849532" y="4614764"/>
            <a:chExt cx="1132464" cy="968157"/>
          </a:xfrm>
        </p:grpSpPr>
        <p:sp>
          <p:nvSpPr>
            <p:cNvPr id="20" name="Прямоугольник 19"/>
            <p:cNvSpPr/>
            <p:nvPr/>
          </p:nvSpPr>
          <p:spPr>
            <a:xfrm>
              <a:off x="2849532" y="4614764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0" name="Рисунок 59"/>
            <p:cNvPicPr>
              <a:picLocks noChangeAspect="1"/>
            </p:cNvPicPr>
            <p:nvPr/>
          </p:nvPicPr>
          <p:blipFill>
            <a:blip r:embed="rId5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995859" y="4621459"/>
              <a:ext cx="944758" cy="958840"/>
            </a:xfrm>
            <a:prstGeom prst="rect">
              <a:avLst/>
            </a:prstGeom>
          </p:spPr>
        </p:pic>
      </p:grpSp>
      <p:grpSp>
        <p:nvGrpSpPr>
          <p:cNvPr id="98" name="хлеб Группа 97"/>
          <p:cNvGrpSpPr/>
          <p:nvPr/>
        </p:nvGrpSpPr>
        <p:grpSpPr>
          <a:xfrm>
            <a:off x="7949283" y="4601414"/>
            <a:ext cx="1132464" cy="982420"/>
            <a:chOff x="7762953" y="4614764"/>
            <a:chExt cx="1132464" cy="982420"/>
          </a:xfrm>
        </p:grpSpPr>
        <p:sp>
          <p:nvSpPr>
            <p:cNvPr id="40" name="Прямоугольник 39"/>
            <p:cNvSpPr/>
            <p:nvPr/>
          </p:nvSpPr>
          <p:spPr>
            <a:xfrm>
              <a:off x="7762953" y="4614764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5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49701" y="4628314"/>
              <a:ext cx="968870" cy="968870"/>
            </a:xfrm>
            <a:prstGeom prst="rect">
              <a:avLst/>
            </a:prstGeom>
          </p:spPr>
        </p:pic>
      </p:grpSp>
      <p:grpSp>
        <p:nvGrpSpPr>
          <p:cNvPr id="91" name="след Группа 90"/>
          <p:cNvGrpSpPr/>
          <p:nvPr/>
        </p:nvGrpSpPr>
        <p:grpSpPr>
          <a:xfrm>
            <a:off x="6756660" y="1495477"/>
            <a:ext cx="1132464" cy="1015270"/>
            <a:chOff x="6534597" y="1507613"/>
            <a:chExt cx="1132464" cy="1015270"/>
          </a:xfrm>
        </p:grpSpPr>
        <p:sp>
          <p:nvSpPr>
            <p:cNvPr id="32" name="Прямоугольник 31"/>
            <p:cNvSpPr/>
            <p:nvPr/>
          </p:nvSpPr>
          <p:spPr>
            <a:xfrm>
              <a:off x="6534597" y="1507613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75" name="Рисунок 74"/>
            <p:cNvPicPr>
              <a:picLocks noChangeAspect="1"/>
            </p:cNvPicPr>
            <p:nvPr/>
          </p:nvPicPr>
          <p:blipFill>
            <a:blip r:embed="rId5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596903" y="1547632"/>
              <a:ext cx="975251" cy="975251"/>
            </a:xfrm>
            <a:prstGeom prst="rect">
              <a:avLst/>
            </a:prstGeom>
          </p:spPr>
        </p:pic>
      </p:grpSp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53CAED95-7F78-508B-3A3F-51CB16CAA73B}"/>
              </a:ext>
            </a:extLst>
          </p:cNvPr>
          <p:cNvPicPr>
            <a:picLocks noChangeAspect="1"/>
          </p:cNvPicPr>
          <p:nvPr/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465" y="3749296"/>
            <a:ext cx="2870808" cy="2870808"/>
          </a:xfrm>
          <a:prstGeom prst="rect">
            <a:avLst/>
          </a:prstGeom>
        </p:spPr>
      </p:pic>
      <p:pic>
        <p:nvPicPr>
          <p:cNvPr id="110" name="Рисунок 109">
            <a:extLst>
              <a:ext uri="{FF2B5EF4-FFF2-40B4-BE49-F238E27FC236}">
                <a16:creationId xmlns:a16="http://schemas.microsoft.com/office/drawing/2014/main" id="{24C1F2D2-5991-8B79-F05F-B70CF512F515}"/>
              </a:ext>
            </a:extLst>
          </p:cNvPr>
          <p:cNvPicPr>
            <a:picLocks noChangeAspect="1"/>
          </p:cNvPicPr>
          <p:nvPr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285" y="253210"/>
            <a:ext cx="1000379" cy="865678"/>
          </a:xfrm>
          <a:prstGeom prst="rect">
            <a:avLst/>
          </a:prstGeom>
        </p:spPr>
      </p:pic>
      <p:grpSp>
        <p:nvGrpSpPr>
          <p:cNvPr id="90" name="Группа 89">
            <a:extLst>
              <a:ext uri="{FF2B5EF4-FFF2-40B4-BE49-F238E27FC236}">
                <a16:creationId xmlns:a16="http://schemas.microsoft.com/office/drawing/2014/main" id="{557EAFF9-E57D-0469-08B6-080C21224A83}"/>
              </a:ext>
            </a:extLst>
          </p:cNvPr>
          <p:cNvGrpSpPr/>
          <p:nvPr/>
        </p:nvGrpSpPr>
        <p:grpSpPr>
          <a:xfrm>
            <a:off x="5524839" y="5491425"/>
            <a:ext cx="1281457" cy="1281457"/>
            <a:chOff x="5524839" y="5491425"/>
            <a:chExt cx="1281457" cy="1281457"/>
          </a:xfrm>
        </p:grpSpPr>
        <p:sp>
          <p:nvSpPr>
            <p:cNvPr id="31" name="Прямоугольник 30"/>
            <p:cNvSpPr/>
            <p:nvPr/>
          </p:nvSpPr>
          <p:spPr>
            <a:xfrm>
              <a:off x="5555797" y="5636306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4" name="Рисунок 63">
              <a:extLst>
                <a:ext uri="{FF2B5EF4-FFF2-40B4-BE49-F238E27FC236}">
                  <a16:creationId xmlns:a16="http://schemas.microsoft.com/office/drawing/2014/main" id="{D3A305AA-403A-FD87-BF5E-2B534A213AC9}"/>
                </a:ext>
              </a:extLst>
            </p:cNvPr>
            <p:cNvPicPr>
              <a:picLocks noChangeAspect="1"/>
            </p:cNvPicPr>
            <p:nvPr/>
          </p:nvPicPr>
          <p:blipFill>
            <a:blip r:embed="rId5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3397272">
              <a:off x="5524839" y="5491425"/>
              <a:ext cx="1281457" cy="1281457"/>
            </a:xfrm>
            <a:prstGeom prst="rect">
              <a:avLst/>
            </a:prstGeom>
          </p:spPr>
        </p:pic>
      </p:grpSp>
      <p:pic>
        <p:nvPicPr>
          <p:cNvPr id="122" name="Рисунок 121">
            <a:extLst>
              <a:ext uri="{FF2B5EF4-FFF2-40B4-BE49-F238E27FC236}">
                <a16:creationId xmlns:a16="http://schemas.microsoft.com/office/drawing/2014/main" id="{977E82A2-511E-98E3-CC1C-1C258E821AA0}"/>
              </a:ext>
            </a:extLst>
          </p:cNvPr>
          <p:cNvPicPr>
            <a:picLocks noChangeAspect="1"/>
          </p:cNvPicPr>
          <p:nvPr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3465" y="1652488"/>
            <a:ext cx="4563910" cy="4838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751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2" dur="5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154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" fill="hold">
                      <p:stCondLst>
                        <p:cond delay="0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8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6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>
                      <p:stCondLst>
                        <p:cond delay="0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2" dur="5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0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205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6" fill="hold">
                      <p:stCondLst>
                        <p:cond delay="0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9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213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4" fill="hold">
                      <p:stCondLst>
                        <p:cond delay="0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8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/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lshoy-vzryi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1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2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6" dur="5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5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232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3" fill="hold">
                      <p:stCondLst>
                        <p:cond delay="0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7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9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/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lshoy-vzryi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500"/>
                            </p:stCondLst>
                            <p:childTnLst>
                              <p:par>
                                <p:cTn id="24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5" dur="5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5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1000"/>
                            </p:stCondLst>
                            <p:childTnLst>
                              <p:par>
                                <p:cTn id="25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252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3" fill="hold">
                      <p:stCondLst>
                        <p:cond delay="0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7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/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lshoy-vzryi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0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1500"/>
                            </p:stCondLst>
                            <p:childTnLst>
                              <p:par>
                                <p:cTn id="26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5" dur="5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5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9" fill="hold">
                            <p:stCondLst>
                              <p:cond delay="2000"/>
                            </p:stCondLst>
                            <p:childTnLst>
                              <p:par>
                                <p:cTn id="27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27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3" fill="hold">
                      <p:stCondLst>
                        <p:cond delay="0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7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8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9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/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lshoy-vzryi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0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1500"/>
                            </p:stCondLst>
                            <p:childTnLst>
                              <p:par>
                                <p:cTn id="28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5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2000"/>
                            </p:stCondLst>
                            <p:childTnLst>
                              <p:par>
                                <p:cTn id="29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292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3" fill="hold">
                      <p:stCondLst>
                        <p:cond delay="0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7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9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/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lshoy-vzryi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0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1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3" fill="hold">
                            <p:stCondLst>
                              <p:cond delay="1500"/>
                            </p:stCondLst>
                            <p:childTnLst>
                              <p:par>
                                <p:cTn id="30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5" dur="5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6" dur="5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9" fill="hold">
                            <p:stCondLst>
                              <p:cond delay="2000"/>
                            </p:stCondLst>
                            <p:childTnLst>
                              <p:par>
                                <p:cTn id="3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31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3" fill="hold">
                      <p:stCondLst>
                        <p:cond delay="0"/>
                      </p:stCondLst>
                      <p:childTnLst>
                        <p:par>
                          <p:cTn id="314" fill="hold">
                            <p:stCondLst>
                              <p:cond delay="0"/>
                            </p:stCondLst>
                            <p:childTnLst>
                              <p:par>
                                <p:cTn id="3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7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8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9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/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lshoy-vzryi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0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1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3" fill="hold">
                            <p:stCondLst>
                              <p:cond delay="1500"/>
                            </p:stCondLst>
                            <p:childTnLst>
                              <p:par>
                                <p:cTn id="32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5" dur="5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6" dur="5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3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5B9CFDA5-7746-4C20-B20C-4C6985C4D043}"/>
</file>

<file path=customXml/itemProps2.xml><?xml version="1.0" encoding="utf-8"?>
<ds:datastoreItem xmlns:ds="http://schemas.openxmlformats.org/officeDocument/2006/customXml" ds:itemID="{03F019F6-EB88-46F9-96D7-4F57E71708F1}"/>
</file>

<file path=customXml/itemProps3.xml><?xml version="1.0" encoding="utf-8"?>
<ds:datastoreItem xmlns:ds="http://schemas.openxmlformats.org/officeDocument/2006/customXml" ds:itemID="{651A4905-C611-4D31-84D2-91C9C22BE221}"/>
</file>

<file path=docProps/app.xml><?xml version="1.0" encoding="utf-8"?>
<Properties xmlns="http://schemas.openxmlformats.org/officeDocument/2006/extended-properties" xmlns:vt="http://schemas.openxmlformats.org/officeDocument/2006/docPropsVTypes">
  <TotalTime>85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Тема Office</vt:lpstr>
      <vt:lpstr>1_Тема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10</cp:revision>
  <dcterms:created xsi:type="dcterms:W3CDTF">2025-11-12T09:20:57Z</dcterms:created>
  <dcterms:modified xsi:type="dcterms:W3CDTF">2025-11-19T12:25:44Z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