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B4C293-C4A2-FB38-E987-BFA92D039E8B}" v="61" dt="2025-11-19T12:26:02.531"/>
    <p1510:client id="{DEB4A95C-D052-5299-6986-E3F2CA9D5AC0}" v="11" dt="2025-11-19T12:32:24.1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DEB4A95C-D052-5299-6986-E3F2CA9D5AC0}"/>
    <pc:docChg chg="modSld">
      <pc:chgData name="somovaasya3" userId="S::somovaasya3_gmail.com#ext#@slideedu.onmicrosoft.com::05b36399-d501-4a7b-87fd-615099445ab5" providerId="AD" clId="Web-{DEB4A95C-D052-5299-6986-E3F2CA9D5AC0}" dt="2025-11-19T12:32:24.165" v="8" actId="1076"/>
      <pc:docMkLst>
        <pc:docMk/>
      </pc:docMkLst>
      <pc:sldChg chg="modSp">
        <pc:chgData name="somovaasya3" userId="S::somovaasya3_gmail.com#ext#@slideedu.onmicrosoft.com::05b36399-d501-4a7b-87fd-615099445ab5" providerId="AD" clId="Web-{DEB4A95C-D052-5299-6986-E3F2CA9D5AC0}" dt="2025-11-19T12:32:24.165" v="8" actId="1076"/>
        <pc:sldMkLst>
          <pc:docMk/>
          <pc:sldMk cId="2689349008" sldId="256"/>
        </pc:sldMkLst>
        <pc:picChg chg="mod">
          <ac:chgData name="somovaasya3" userId="S::somovaasya3_gmail.com#ext#@slideedu.onmicrosoft.com::05b36399-d501-4a7b-87fd-615099445ab5" providerId="AD" clId="Web-{DEB4A95C-D052-5299-6986-E3F2CA9D5AC0}" dt="2025-11-19T12:32:19.180" v="7"/>
          <ac:picMkLst>
            <pc:docMk/>
            <pc:sldMk cId="2689349008" sldId="256"/>
            <ac:picMk id="37" creationId="{0A07A157-E335-E88C-DEAD-B56E4B46214C}"/>
          </ac:picMkLst>
        </pc:picChg>
        <pc:picChg chg="mod">
          <ac:chgData name="somovaasya3" userId="S::somovaasya3_gmail.com#ext#@slideedu.onmicrosoft.com::05b36399-d501-4a7b-87fd-615099445ab5" providerId="AD" clId="Web-{DEB4A95C-D052-5299-6986-E3F2CA9D5AC0}" dt="2025-11-19T12:32:24.165" v="8" actId="1076"/>
          <ac:picMkLst>
            <pc:docMk/>
            <pc:sldMk cId="2689349008" sldId="256"/>
            <ac:picMk id="101" creationId="{C2AD3E1A-EB0A-303F-20CA-13E510DD3F78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32B4C293-C4A2-FB38-E987-BFA92D039E8B}"/>
    <pc:docChg chg="modSld">
      <pc:chgData name="somovaasya3" userId="S::somovaasya3_gmail.com#ext#@slideedu.onmicrosoft.com::05b36399-d501-4a7b-87fd-615099445ab5" providerId="AD" clId="Web-{32B4C293-C4A2-FB38-E987-BFA92D039E8B}" dt="2025-11-19T12:26:02.531" v="52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32B4C293-C4A2-FB38-E987-BFA92D039E8B}" dt="2025-11-19T12:26:02.531" v="52" actId="1076"/>
        <pc:sldMkLst>
          <pc:docMk/>
          <pc:sldMk cId="2689349008" sldId="256"/>
        </pc:sldMkLst>
        <pc:spChg chg="mod">
          <ac:chgData name="somovaasya3" userId="S::somovaasya3_gmail.com#ext#@slideedu.onmicrosoft.com::05b36399-d501-4a7b-87fd-615099445ab5" providerId="AD" clId="Web-{32B4C293-C4A2-FB38-E987-BFA92D039E8B}" dt="2025-11-19T12:25:11.890" v="21" actId="1076"/>
          <ac:spMkLst>
            <pc:docMk/>
            <pc:sldMk cId="2689349008" sldId="256"/>
            <ac:spMk id="2" creationId="{3D836EEE-5ECE-E6CB-8935-0C13558C5A64}"/>
          </ac:spMkLst>
        </pc:spChg>
        <pc:spChg chg="mod">
          <ac:chgData name="somovaasya3" userId="S::somovaasya3_gmail.com#ext#@slideedu.onmicrosoft.com::05b36399-d501-4a7b-87fd-615099445ab5" providerId="AD" clId="Web-{32B4C293-C4A2-FB38-E987-BFA92D039E8B}" dt="2025-11-19T12:25:11.890" v="22" actId="1076"/>
          <ac:spMkLst>
            <pc:docMk/>
            <pc:sldMk cId="2689349008" sldId="256"/>
            <ac:spMk id="3" creationId="{CE3D710A-EF8A-9832-3167-042DF4D7525D}"/>
          </ac:spMkLst>
        </pc:spChg>
        <pc:spChg chg="del">
          <ac:chgData name="somovaasya3" userId="S::somovaasya3_gmail.com#ext#@slideedu.onmicrosoft.com::05b36399-d501-4a7b-87fd-615099445ab5" providerId="AD" clId="Web-{32B4C293-C4A2-FB38-E987-BFA92D039E8B}" dt="2025-11-19T12:24:57.187" v="17"/>
          <ac:spMkLst>
            <pc:docMk/>
            <pc:sldMk cId="2689349008" sldId="256"/>
            <ac:spMk id="4" creationId="{1DF53073-111D-BD0D-674C-0D9F33858D4F}"/>
          </ac:spMkLst>
        </pc:spChg>
        <pc:spChg chg="mod">
          <ac:chgData name="somovaasya3" userId="S::somovaasya3_gmail.com#ext#@slideedu.onmicrosoft.com::05b36399-d501-4a7b-87fd-615099445ab5" providerId="AD" clId="Web-{32B4C293-C4A2-FB38-E987-BFA92D039E8B}" dt="2025-11-19T12:25:30.297" v="46" actId="1076"/>
          <ac:spMkLst>
            <pc:docMk/>
            <pc:sldMk cId="2689349008" sldId="256"/>
            <ac:spMk id="10" creationId="{5D1420C7-F155-C7B3-AFF7-B979A55FB728}"/>
          </ac:spMkLst>
        </pc:spChg>
        <pc:spChg chg="mod">
          <ac:chgData name="somovaasya3" userId="S::somovaasya3_gmail.com#ext#@slideedu.onmicrosoft.com::05b36399-d501-4a7b-87fd-615099445ab5" providerId="AD" clId="Web-{32B4C293-C4A2-FB38-E987-BFA92D039E8B}" dt="2025-11-19T12:25:28.250" v="45" actId="14100"/>
          <ac:spMkLst>
            <pc:docMk/>
            <pc:sldMk cId="2689349008" sldId="256"/>
            <ac:spMk id="12" creationId="{1AF49C0C-A8EA-FDA5-3821-21D38A2E82C1}"/>
          </ac:spMkLst>
        </pc:spChg>
        <pc:spChg chg="del">
          <ac:chgData name="somovaasya3" userId="S::somovaasya3_gmail.com#ext#@slideedu.onmicrosoft.com::05b36399-d501-4a7b-87fd-615099445ab5" providerId="AD" clId="Web-{32B4C293-C4A2-FB38-E987-BFA92D039E8B}" dt="2025-11-19T12:24:54.390" v="16"/>
          <ac:spMkLst>
            <pc:docMk/>
            <pc:sldMk cId="2689349008" sldId="256"/>
            <ac:spMk id="40" creationId="{3C7E9721-D73F-912E-A191-D722FB275F43}"/>
          </ac:spMkLst>
        </pc:spChg>
        <pc:spChg chg="del">
          <ac:chgData name="somovaasya3" userId="S::somovaasya3_gmail.com#ext#@slideedu.onmicrosoft.com::05b36399-d501-4a7b-87fd-615099445ab5" providerId="AD" clId="Web-{32B4C293-C4A2-FB38-E987-BFA92D039E8B}" dt="2025-11-19T12:24:53.125" v="15"/>
          <ac:spMkLst>
            <pc:docMk/>
            <pc:sldMk cId="2689349008" sldId="256"/>
            <ac:spMk id="80" creationId="{6CAD7BC8-F42B-E849-4FC5-C991B51C3C07}"/>
          </ac:spMkLst>
        </pc:spChg>
        <pc:spChg chg="del">
          <ac:chgData name="somovaasya3" userId="S::somovaasya3_gmail.com#ext#@slideedu.onmicrosoft.com::05b36399-d501-4a7b-87fd-615099445ab5" providerId="AD" clId="Web-{32B4C293-C4A2-FB38-E987-BFA92D039E8B}" dt="2025-11-19T12:24:51.672" v="14"/>
          <ac:spMkLst>
            <pc:docMk/>
            <pc:sldMk cId="2689349008" sldId="256"/>
            <ac:spMk id="84" creationId="{5318C6DE-9430-80C9-2901-DEDEF0B4C015}"/>
          </ac:spMkLst>
        </pc:spChg>
        <pc:spChg chg="del mod">
          <ac:chgData name="somovaasya3" userId="S::somovaasya3_gmail.com#ext#@slideedu.onmicrosoft.com::05b36399-d501-4a7b-87fd-615099445ab5" providerId="AD" clId="Web-{32B4C293-C4A2-FB38-E987-BFA92D039E8B}" dt="2025-11-19T12:24:48.468" v="11"/>
          <ac:spMkLst>
            <pc:docMk/>
            <pc:sldMk cId="2689349008" sldId="256"/>
            <ac:spMk id="87" creationId="{1DE1AA96-CF0D-4456-9CB4-62F94F1F3441}"/>
          </ac:spMkLst>
        </pc:spChg>
        <pc:spChg chg="del">
          <ac:chgData name="somovaasya3" userId="S::somovaasya3_gmail.com#ext#@slideedu.onmicrosoft.com::05b36399-d501-4a7b-87fd-615099445ab5" providerId="AD" clId="Web-{32B4C293-C4A2-FB38-E987-BFA92D039E8B}" dt="2025-11-19T12:24:45.859" v="8"/>
          <ac:spMkLst>
            <pc:docMk/>
            <pc:sldMk cId="2689349008" sldId="256"/>
            <ac:spMk id="90" creationId="{E3CE1F73-A948-EA20-72E8-F7DE1C11C753}"/>
          </ac:spMkLst>
        </pc:spChg>
        <pc:spChg chg="del mod">
          <ac:chgData name="somovaasya3" userId="S::somovaasya3_gmail.com#ext#@slideedu.onmicrosoft.com::05b36399-d501-4a7b-87fd-615099445ab5" providerId="AD" clId="Web-{32B4C293-C4A2-FB38-E987-BFA92D039E8B}" dt="2025-11-19T12:24:50.203" v="13"/>
          <ac:spMkLst>
            <pc:docMk/>
            <pc:sldMk cId="2689349008" sldId="256"/>
            <ac:spMk id="93" creationId="{1FFA3FD1-FA24-36D1-11A2-31E3728BA10B}"/>
          </ac:spMkLst>
        </pc:spChg>
        <pc:spChg chg="del">
          <ac:chgData name="somovaasya3" userId="S::somovaasya3_gmail.com#ext#@slideedu.onmicrosoft.com::05b36399-d501-4a7b-87fd-615099445ab5" providerId="AD" clId="Web-{32B4C293-C4A2-FB38-E987-BFA92D039E8B}" dt="2025-11-19T12:24:44.484" v="7"/>
          <ac:spMkLst>
            <pc:docMk/>
            <pc:sldMk cId="2689349008" sldId="256"/>
            <ac:spMk id="96" creationId="{67D1D901-1F68-4C23-E46A-D17BFAD8B575}"/>
          </ac:spMkLst>
        </pc:spChg>
        <pc:spChg chg="del mod">
          <ac:chgData name="somovaasya3" userId="S::somovaasya3_gmail.com#ext#@slideedu.onmicrosoft.com::05b36399-d501-4a7b-87fd-615099445ab5" providerId="AD" clId="Web-{32B4C293-C4A2-FB38-E987-BFA92D039E8B}" dt="2025-11-19T12:24:42.765" v="6"/>
          <ac:spMkLst>
            <pc:docMk/>
            <pc:sldMk cId="2689349008" sldId="256"/>
            <ac:spMk id="99" creationId="{98B51FF2-47CB-8BFC-9B5E-93CDA6CB56F0}"/>
          </ac:spMkLst>
        </pc:spChg>
        <pc:spChg chg="del mod">
          <ac:chgData name="somovaasya3" userId="S::somovaasya3_gmail.com#ext#@slideedu.onmicrosoft.com::05b36399-d501-4a7b-87fd-615099445ab5" providerId="AD" clId="Web-{32B4C293-C4A2-FB38-E987-BFA92D039E8B}" dt="2025-11-19T12:24:40.703" v="4"/>
          <ac:spMkLst>
            <pc:docMk/>
            <pc:sldMk cId="2689349008" sldId="256"/>
            <ac:spMk id="102" creationId="{5B299D6F-386E-A7BB-E11B-EE86FD7B18DE}"/>
          </ac:spMkLst>
        </pc:spChg>
        <pc:picChg chg="mod">
          <ac:chgData name="somovaasya3" userId="S::somovaasya3_gmail.com#ext#@slideedu.onmicrosoft.com::05b36399-d501-4a7b-87fd-615099445ab5" providerId="AD" clId="Web-{32B4C293-C4A2-FB38-E987-BFA92D039E8B}" dt="2025-11-19T12:26:00.875" v="51" actId="14100"/>
          <ac:picMkLst>
            <pc:docMk/>
            <pc:sldMk cId="2689349008" sldId="256"/>
            <ac:picMk id="5" creationId="{AB342B2A-152B-9026-B10F-73AFAA89D37E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1.906" v="23" actId="1076"/>
          <ac:picMkLst>
            <pc:docMk/>
            <pc:sldMk cId="2689349008" sldId="256"/>
            <ac:picMk id="26" creationId="{97928A1B-EC95-D125-CAB1-D7F2A6F663D4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1.922" v="24" actId="1076"/>
          <ac:picMkLst>
            <pc:docMk/>
            <pc:sldMk cId="2689349008" sldId="256"/>
            <ac:picMk id="31" creationId="{4BF37EC5-860C-5B6B-4DE0-5AB2BF67FA80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1.922" v="25" actId="1076"/>
          <ac:picMkLst>
            <pc:docMk/>
            <pc:sldMk cId="2689349008" sldId="256"/>
            <ac:picMk id="32" creationId="{86A28BA0-35A8-4EA8-1CB3-18FA0E9F3EF6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1.937" v="26" actId="1076"/>
          <ac:picMkLst>
            <pc:docMk/>
            <pc:sldMk cId="2689349008" sldId="256"/>
            <ac:picMk id="33" creationId="{A3F49750-E9DA-A942-C210-E02897ACA363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1.937" v="27" actId="1076"/>
          <ac:picMkLst>
            <pc:docMk/>
            <pc:sldMk cId="2689349008" sldId="256"/>
            <ac:picMk id="34" creationId="{E96069B9-E70B-3469-238F-B44496A79812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1.953" v="28" actId="1076"/>
          <ac:picMkLst>
            <pc:docMk/>
            <pc:sldMk cId="2689349008" sldId="256"/>
            <ac:picMk id="35" creationId="{22795A71-9411-88CE-BF0C-CB63CB2D8EE4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1.969" v="29" actId="1076"/>
          <ac:picMkLst>
            <pc:docMk/>
            <pc:sldMk cId="2689349008" sldId="256"/>
            <ac:picMk id="36" creationId="{24E4BAAE-3DBF-AB86-26C6-24AB5A9074E4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1.969" v="30" actId="1076"/>
          <ac:picMkLst>
            <pc:docMk/>
            <pc:sldMk cId="2689349008" sldId="256"/>
            <ac:picMk id="37" creationId="{0A07A157-E335-E88C-DEAD-B56E4B46214C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1.984" v="31" actId="1076"/>
          <ac:picMkLst>
            <pc:docMk/>
            <pc:sldMk cId="2689349008" sldId="256"/>
            <ac:picMk id="38" creationId="{C408F76D-C962-BFE9-2958-AD4D271EC5D3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1.984" v="32" actId="1076"/>
          <ac:picMkLst>
            <pc:docMk/>
            <pc:sldMk cId="2689349008" sldId="256"/>
            <ac:picMk id="79" creationId="{85648BD9-5C52-82AE-ED82-D68B50003500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2" v="33" actId="1076"/>
          <ac:picMkLst>
            <pc:docMk/>
            <pc:sldMk cId="2689349008" sldId="256"/>
            <ac:picMk id="82" creationId="{09D30D08-9882-482E-EA52-BC760E45B957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2" v="34" actId="1076"/>
          <ac:picMkLst>
            <pc:docMk/>
            <pc:sldMk cId="2689349008" sldId="256"/>
            <ac:picMk id="86" creationId="{E77DDCD9-F42B-7628-4E8C-FF6C27455B8E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2" v="35" actId="1076"/>
          <ac:picMkLst>
            <pc:docMk/>
            <pc:sldMk cId="2689349008" sldId="256"/>
            <ac:picMk id="89" creationId="{31875A09-5C51-1240-8303-C3AB306095A2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2.015" v="36" actId="1076"/>
          <ac:picMkLst>
            <pc:docMk/>
            <pc:sldMk cId="2689349008" sldId="256"/>
            <ac:picMk id="92" creationId="{DD0E6CE5-9020-08A5-4F9B-AFEE2C6B788F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2.015" v="37" actId="1076"/>
          <ac:picMkLst>
            <pc:docMk/>
            <pc:sldMk cId="2689349008" sldId="256"/>
            <ac:picMk id="95" creationId="{A53314FA-8125-7B2F-77AB-C084655963B3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2.031" v="38" actId="1076"/>
          <ac:picMkLst>
            <pc:docMk/>
            <pc:sldMk cId="2689349008" sldId="256"/>
            <ac:picMk id="98" creationId="{3E0CCA04-1567-1C59-451B-AC05BD8C6683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2.031" v="39" actId="1076"/>
          <ac:picMkLst>
            <pc:docMk/>
            <pc:sldMk cId="2689349008" sldId="256"/>
            <ac:picMk id="101" creationId="{C2AD3E1A-EB0A-303F-20CA-13E510DD3F78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5:12.031" v="40" actId="1076"/>
          <ac:picMkLst>
            <pc:docMk/>
            <pc:sldMk cId="2689349008" sldId="256"/>
            <ac:picMk id="104" creationId="{7D30A5A8-0B1C-2327-564F-09E72B595471}"/>
          </ac:picMkLst>
        </pc:picChg>
        <pc:picChg chg="mod">
          <ac:chgData name="somovaasya3" userId="S::somovaasya3_gmail.com#ext#@slideedu.onmicrosoft.com::05b36399-d501-4a7b-87fd-615099445ab5" providerId="AD" clId="Web-{32B4C293-C4A2-FB38-E987-BFA92D039E8B}" dt="2025-11-19T12:26:02.531" v="52" actId="1076"/>
          <ac:picMkLst>
            <pc:docMk/>
            <pc:sldMk cId="2689349008" sldId="256"/>
            <ac:picMk id="110" creationId="{C31BF844-9A80-9CC1-DC48-42B88537D00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42B8D-E1F5-4947-8570-DA1C5820C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E9132B-0BD0-5CB3-07C3-7FCC00EAB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8C5CC1-8024-E1BD-73C1-393DB6D5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11/19/2025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E8F25-5F5C-C3BE-3BE7-AB6272C6C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62E581-4E55-666F-9A54-08BFEBE5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9458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4A618-DD46-6BFF-1D51-C055D85B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4D5D1C-1832-3294-5B9F-C683E2772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359B5-43B0-7359-D1D5-BA81D1E88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11/19/2025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069836-4DB1-208F-A1E5-F64C04B4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6578EA-675F-B9A1-2BA7-6EB24A377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765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BB276E-EE26-B4D5-15D2-E21ACF70B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5E5EFD-EE15-73D6-ACA6-8CDDB5FB9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FC1755-CD18-29C5-F136-CC762FA5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11/19/2025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9196D6-0FBE-51D6-0464-440F3B1E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F59F9-F8B6-7124-B1D9-712AD4529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0001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77B19-CD5E-833B-C988-D901084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78F4A7-29B8-80A8-B0E1-702FBA34F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7C6C3F-379B-9263-9C5F-7A59C943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11/19/2025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C016E7-8288-D6D7-C6E4-85492233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D4FDAC-3C80-7EE8-B72D-404EF405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4095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6C6FD-397B-6BB1-F493-1381A9E2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9932C0-E130-3B89-F7C3-E085FDEF9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964D43-9AD9-F39A-4721-A923EA80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11/19/2025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93E5BD-335A-0645-036E-4C73D27E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6588DA-DD24-D8E7-652C-0B3C4736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6141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AFBC6-34F6-26A9-B062-AB5C506A6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784731-19C5-FF5C-6C23-17E0BC785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D2B3CC-AC03-E095-F4B5-001C8F229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B19415-40E6-4B6F-B354-148BCC549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11/19/2025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677E4A-8374-3758-5074-DCA59555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3D29FF-1B8D-45DC-600B-1F5D7CBA5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66200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E1AF4-D806-A8F2-9279-0333BC91F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61737-CE36-03A4-E8BB-C7F3593B0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5DAA30-5866-47AC-4FA9-FC84F0B81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9F7887-D089-C9D2-31F8-CBA343645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C30E81-87F9-0935-A0A8-24B9F06DA6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EC797F-66B4-A0E2-CC16-EF9A1048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11/19/2025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5E6A75-BF5F-680A-2FE5-D2DD0EB5B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024F04-0FAA-8DA9-CB0F-8A9AEDBC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5801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8E5CA-EF01-491D-8E5D-750A212DE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EC759B-8C67-9FAE-6760-CC6DE6E45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11/19/2025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C41463-A1EE-29A2-B759-27A57482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CCA7F5-7393-24C2-9959-382A7E95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77874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6A98A7-A27A-6448-8AFF-260A32F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11/19/2025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DB33E8-2622-314A-7581-CDFEFAC4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3A4BD4-015B-AB07-589D-15D54F7E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4412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C1BE6-C990-7F62-1AD6-1154D177C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479637-7916-A8E0-DDA0-A2A0B5940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9B9706-7BCA-D460-2AB9-6A5B1077A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0C644D-B84B-5614-AB58-D66B69AD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11/19/2025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78E612-FFCF-89F3-1209-FA5272EA6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92CA2B-2634-563C-309E-8FED827D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503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688A9-BC3E-11C6-1299-37B58BA4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19BD1E-343B-3F41-4E1B-D5A0258FFF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35DAD5-7707-AD1A-6A1A-F22F344D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94DF1-8731-1967-BB74-DE008DC1C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11/19/2025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5B5E00-3715-6C87-D235-3F4C44827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4F5A1B-E8AC-1EA3-CFF3-B61F321B4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778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5B577-B968-DCAE-1CCC-3641B317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6B2E8C-ADCC-2FB0-BD03-779EAA673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200075-0AA8-AABD-2E7C-31E6D8F32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C5A0D-1FFB-4155-B311-2B1A9F3E6FB9}" type="datetimeFigureOut">
              <a:rPr lang="ru-KZ" smtClean="0"/>
              <a:t>11/19/2025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36EDD-E16F-54BC-F088-573B35B95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F7220-F481-69B2-C230-4DF92B2CD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9887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36EEE-5ECE-E6CB-8935-0C13558C5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09382" y="1099951"/>
            <a:ext cx="9144000" cy="2387600"/>
          </a:xfrm>
        </p:spPr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3D710A-EF8A-9832-3167-042DF4D75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09382" y="3579626"/>
            <a:ext cx="9144000" cy="1655762"/>
          </a:xfrm>
        </p:spPr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342B2A-152B-9026-B10F-73AFAA89D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4"/>
            <a:ext cx="12191111" cy="69892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191DBE-2933-9944-D1B6-0710469A9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51" y="3398572"/>
            <a:ext cx="2916238" cy="2916238"/>
          </a:xfrm>
          <a:prstGeom prst="rect">
            <a:avLst/>
          </a:prstGeom>
        </p:spPr>
      </p:pic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846C49D5-39F1-0139-9EDA-20771537123C}"/>
              </a:ext>
            </a:extLst>
          </p:cNvPr>
          <p:cNvSpPr/>
          <p:nvPr/>
        </p:nvSpPr>
        <p:spPr>
          <a:xfrm>
            <a:off x="2431648" y="2931911"/>
            <a:ext cx="429768" cy="420624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5D1420C7-F155-C7B3-AFF7-B979A55FB728}"/>
              </a:ext>
            </a:extLst>
          </p:cNvPr>
          <p:cNvSpPr/>
          <p:nvPr/>
        </p:nvSpPr>
        <p:spPr>
          <a:xfrm>
            <a:off x="2433620" y="1867749"/>
            <a:ext cx="996696" cy="761618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AF49C0C-A8EA-FDA5-3821-21D38A2E82C1}"/>
              </a:ext>
            </a:extLst>
          </p:cNvPr>
          <p:cNvSpPr/>
          <p:nvPr/>
        </p:nvSpPr>
        <p:spPr>
          <a:xfrm>
            <a:off x="3652624" y="857908"/>
            <a:ext cx="5485461" cy="50718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928A1B-EC95-D125-CAB1-D7F2A6F663D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76" y="4119388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BF37EC5-860C-5B6B-4DE0-5AB2BF67FA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62" y="1331606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6A28BA0-35A8-4EA8-1CB3-18FA0E9F3EF6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45" y="1343637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3F49750-E9DA-A942-C210-E02897ACA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37" y="2783193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96069B9-E70B-3469-238F-B44496A79812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saturation sat="1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62" y="4119388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2795A71-9411-88CE-BF0C-CB63CB2D8EE4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72" y="2764951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4E4BAAE-3DBF-AB86-26C6-24AB5A9074E4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62" y="4085142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7" name="Рисунок 36" descr="A yellow vest with grey stripes&#10;&#10;AI-generated content may be incorrect.">
            <a:extLst>
              <a:ext uri="{FF2B5EF4-FFF2-40B4-BE49-F238E27FC236}">
                <a16:creationId xmlns:a16="http://schemas.microsoft.com/office/drawing/2014/main" id="{0A07A157-E335-E88C-DEAD-B56E4B4621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0462" y="2797241"/>
            <a:ext cx="1224000" cy="12240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408F76D-C962-BFE9-2958-AD4D271EC5D3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  <a14:imgEffect>
                      <a14:colorTemperature colorTemp="36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53" y="1365852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85648BD9-5C52-82AE-ED82-D68B500035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5" y="1348729"/>
            <a:ext cx="1189754" cy="118975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09D30D08-9882-482E-EA52-BC760E45B9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71" y="1365852"/>
            <a:ext cx="1224000" cy="12240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E77DDCD9-F42B-7628-4E8C-FF6C27455B8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43" y="2781614"/>
            <a:ext cx="1224000" cy="122400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31875A09-5C51-1240-8303-C3AB306095A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38" y="4063740"/>
            <a:ext cx="1279648" cy="127964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DD0E6CE5-9020-08A5-4F9B-AFEE2C6B788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85" y="2756483"/>
            <a:ext cx="1239354" cy="123935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A53314FA-8125-7B2F-77AB-C084655963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59" y="1334835"/>
            <a:ext cx="1224000" cy="1224000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3E0CCA04-1567-1C59-451B-AC05BD8C66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532" y="4125873"/>
            <a:ext cx="1235900" cy="1235900"/>
          </a:xfrm>
          <a:prstGeom prst="rect">
            <a:avLst/>
          </a:prstGeom>
        </p:spPr>
      </p:pic>
      <p:pic>
        <p:nvPicPr>
          <p:cNvPr id="101" name="Рисунок 100" descr="A yellow vest with grey stripes&#10;&#10;AI-generated content may be incorrect.">
            <a:extLst>
              <a:ext uri="{FF2B5EF4-FFF2-40B4-BE49-F238E27FC236}">
                <a16:creationId xmlns:a16="http://schemas.microsoft.com/office/drawing/2014/main" id="{C2AD3E1A-EB0A-303F-20CA-13E510DD3F7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933567" y="2813641"/>
            <a:ext cx="1215814" cy="121581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7D30A5A8-0B1C-2327-564F-09E72B5954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55" y="4127574"/>
            <a:ext cx="1215814" cy="1215814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6AB1E67-936B-4677-CB32-429207692A7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9" y="56262"/>
            <a:ext cx="2147370" cy="2197515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C31BF844-9A80-9CC1-DC48-42B88537D00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152" y="5454151"/>
            <a:ext cx="924620" cy="93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4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6FD4D9-B3C7-4C7C-97E0-99C99EF161F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328DAFE8-C018-4300-A764-CA0143392E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8E2C38-22F2-4C3C-B97D-BA34372D60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208</Words>
  <Application>Microsoft Office PowerPoint</Application>
  <PresentationFormat>Widescreen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21</cp:revision>
  <dcterms:created xsi:type="dcterms:W3CDTF">2025-11-07T04:46:29Z</dcterms:created>
  <dcterms:modified xsi:type="dcterms:W3CDTF">2025-11-19T12:32:27Z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