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19.png"/><Relationship Id="rId39" Type="http://schemas.openxmlformats.org/officeDocument/2006/relationships/image" Target="../media/image31.png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47" Type="http://schemas.openxmlformats.org/officeDocument/2006/relationships/image" Target="../media/image39.png"/><Relationship Id="rId50" Type="http://schemas.openxmlformats.org/officeDocument/2006/relationships/image" Target="../media/image42.png"/><Relationship Id="rId55" Type="http://schemas.openxmlformats.org/officeDocument/2006/relationships/image" Target="../media/image4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46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3.png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image" Target="../media/image37.png"/><Relationship Id="rId53" Type="http://schemas.openxmlformats.org/officeDocument/2006/relationships/image" Target="../media/image45.png"/><Relationship Id="rId58" Type="http://schemas.openxmlformats.org/officeDocument/2006/relationships/image" Target="../media/image50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36" Type="http://schemas.openxmlformats.org/officeDocument/2006/relationships/image" Target="../media/image28.png"/><Relationship Id="rId49" Type="http://schemas.openxmlformats.org/officeDocument/2006/relationships/image" Target="../media/image41.png"/><Relationship Id="rId57" Type="http://schemas.openxmlformats.org/officeDocument/2006/relationships/image" Target="../media/image49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6.png"/><Relationship Id="rId52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48" Type="http://schemas.openxmlformats.org/officeDocument/2006/relationships/image" Target="../media/image40.png"/><Relationship Id="rId56" Type="http://schemas.openxmlformats.org/officeDocument/2006/relationships/image" Target="../media/image48.png"/><Relationship Id="rId8" Type="http://schemas.openxmlformats.org/officeDocument/2006/relationships/image" Target="../media/image6.png"/><Relationship Id="rId51" Type="http://schemas.openxmlformats.org/officeDocument/2006/relationships/image" Target="../media/image43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"/>
            <a:ext cx="12192000" cy="68328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60994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24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18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157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13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198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377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99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215" y="1467586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59279" y="2509341"/>
            <a:ext cx="1132464" cy="1029171"/>
            <a:chOff x="5306242" y="2531968"/>
            <a:chExt cx="1132464" cy="102917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" b="370"/>
            <a:stretch/>
          </p:blipFill>
          <p:spPr>
            <a:xfrm>
              <a:off x="5381366" y="2531968"/>
              <a:ext cx="1005430" cy="1029171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353560" y="1504783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51633" y="1679230"/>
              <a:ext cx="1014885" cy="663394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47942" y="461529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49293" y="3569638"/>
            <a:ext cx="1132464" cy="999719"/>
            <a:chOff x="4077887" y="3579047"/>
            <a:chExt cx="1132464" cy="99971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7997" y="3591997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7960325" y="1486420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39833" y="5641896"/>
            <a:ext cx="1132464" cy="970535"/>
            <a:chOff x="2849532" y="5650481"/>
            <a:chExt cx="1132464" cy="97053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3420" y="5755544"/>
              <a:ext cx="1009389" cy="865472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328042" y="5561559"/>
            <a:ext cx="1232853" cy="1232853"/>
            <a:chOff x="4049040" y="5575734"/>
            <a:chExt cx="1232853" cy="1232853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49040" y="5575734"/>
              <a:ext cx="1232853" cy="1232853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66217" y="5636306"/>
            <a:ext cx="1132464" cy="1091396"/>
            <a:chOff x="7762953" y="5650481"/>
            <a:chExt cx="1132464" cy="1091396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92728" y="5707605"/>
              <a:ext cx="1034272" cy="103427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155071" y="2533111"/>
            <a:ext cx="1149657" cy="1060013"/>
            <a:chOff x="2849532" y="2532410"/>
            <a:chExt cx="1149657" cy="1060013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39176" y="2532410"/>
              <a:ext cx="1060013" cy="1060013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54704" y="4608189"/>
            <a:ext cx="1132464" cy="979641"/>
            <a:chOff x="6534597" y="4614764"/>
            <a:chExt cx="1132464" cy="979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961" y="4625535"/>
              <a:ext cx="968870" cy="968870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49283" y="3550640"/>
            <a:ext cx="1132464" cy="1036438"/>
            <a:chOff x="7762953" y="3579047"/>
            <a:chExt cx="1132464" cy="1036438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472">
              <a:off x="7924553" y="3601158"/>
              <a:ext cx="793474" cy="1014327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49462" y="2520703"/>
            <a:ext cx="1132464" cy="1032424"/>
            <a:chOff x="6534597" y="2543330"/>
            <a:chExt cx="1132464" cy="103242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590240" y="2557964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49462" y="3538512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2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30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424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403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250" y="466961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28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68" y="153235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12" y="151401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06" y="2560042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1" y="464593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35" y="3582588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15" y="4693454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557156" y="1506420"/>
            <a:ext cx="1132464" cy="1031085"/>
            <a:chOff x="5306242" y="1507613"/>
            <a:chExt cx="1132464" cy="1031085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4421" y="1524728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45184" y="2530038"/>
            <a:ext cx="1132464" cy="1029227"/>
            <a:chOff x="4077887" y="2543330"/>
            <a:chExt cx="1132464" cy="102922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160009" y="2543465"/>
              <a:ext cx="1005430" cy="1029092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38773" y="3532985"/>
            <a:ext cx="1143172" cy="1048950"/>
            <a:chOff x="2838824" y="3534164"/>
            <a:chExt cx="1143172" cy="104895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292" t="-6279" r="-2483" b="-3139"/>
            <a:stretch>
              <a:fillRect/>
            </a:stretch>
          </p:blipFill>
          <p:spPr>
            <a:xfrm>
              <a:off x="2838824" y="3534164"/>
              <a:ext cx="1071550" cy="1048950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758004" y="5636306"/>
            <a:ext cx="1132464" cy="1038585"/>
            <a:chOff x="6534597" y="5650481"/>
            <a:chExt cx="1132464" cy="1038585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82957">
              <a:off x="6615299" y="5680455"/>
              <a:ext cx="1008611" cy="1008611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555797" y="4608902"/>
            <a:ext cx="1132464" cy="968157"/>
            <a:chOff x="5306242" y="4614764"/>
            <a:chExt cx="1132464" cy="96815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43573">
              <a:off x="5495265" y="4729723"/>
              <a:ext cx="826668" cy="826668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49283" y="2520703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171280" y="1495477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44667" y="3538512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47718" y="460417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5859" y="4621459"/>
              <a:ext cx="944758" cy="95884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49283" y="4601414"/>
            <a:ext cx="1132464" cy="982420"/>
            <a:chOff x="7762953" y="4614764"/>
            <a:chExt cx="1132464" cy="9824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9701" y="4628314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756660" y="1495477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65" y="3749296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5" y="253210"/>
            <a:ext cx="1000379" cy="865678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524839" y="5491425"/>
            <a:ext cx="1281457" cy="1281457"/>
            <a:chOff x="5524839" y="5491425"/>
            <a:chExt cx="1281457" cy="1281457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397272">
              <a:off x="5524839" y="5491425"/>
              <a:ext cx="1281457" cy="1281457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65" y="1652488"/>
            <a:ext cx="4563910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000"/>
                            </p:stCondLst>
                            <p:childTnLst>
                              <p:par>
                                <p:cTn id="3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500"/>
                            </p:stCondLst>
                            <p:childTnLst>
                              <p:par>
                                <p:cTn id="3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F885008-7C9A-48B7-842A-51D75AEA44F9}"/>
</file>

<file path=customXml/itemProps2.xml><?xml version="1.0" encoding="utf-8"?>
<ds:datastoreItem xmlns:ds="http://schemas.openxmlformats.org/officeDocument/2006/customXml" ds:itemID="{70D20F2B-37CA-4B8D-A0A0-0A0F35568A9F}"/>
</file>

<file path=customXml/itemProps3.xml><?xml version="1.0" encoding="utf-8"?>
<ds:datastoreItem xmlns:ds="http://schemas.openxmlformats.org/officeDocument/2006/customXml" ds:itemID="{A2EBA4F1-69AC-44CC-BA16-84D382F05C9E}"/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9</cp:revision>
  <dcterms:created xsi:type="dcterms:W3CDTF">2025-11-12T09:20:57Z</dcterms:created>
  <dcterms:modified xsi:type="dcterms:W3CDTF">2025-11-19T12:20:09Z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