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E8985-911C-52A8-83DE-8B89305669DF}" v="7" dt="2025-11-19T19:45:02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5EE8985-911C-52A8-83DE-8B89305669DF}"/>
    <pc:docChg chg="modSld">
      <pc:chgData name="somovaasya3" userId="S::somovaasya3_gmail.com#ext#@slideedu.onmicrosoft.com::05b36399-d501-4a7b-87fd-615099445ab5" providerId="AD" clId="Web-{95EE8985-911C-52A8-83DE-8B89305669DF}" dt="2025-11-19T19:45:02.836" v="5" actId="1076"/>
      <pc:docMkLst>
        <pc:docMk/>
      </pc:docMkLst>
      <pc:sldChg chg="modSp">
        <pc:chgData name="somovaasya3" userId="S::somovaasya3_gmail.com#ext#@slideedu.onmicrosoft.com::05b36399-d501-4a7b-87fd-615099445ab5" providerId="AD" clId="Web-{95EE8985-911C-52A8-83DE-8B89305669DF}" dt="2025-11-19T19:45:02.836" v="5" actId="1076"/>
        <pc:sldMkLst>
          <pc:docMk/>
          <pc:sldMk cId="2783480281" sldId="257"/>
        </pc:sldMkLst>
        <pc:picChg chg="mod">
          <ac:chgData name="somovaasya3" userId="S::somovaasya3_gmail.com#ext#@slideedu.onmicrosoft.com::05b36399-d501-4a7b-87fd-615099445ab5" providerId="AD" clId="Web-{95EE8985-911C-52A8-83DE-8B89305669DF}" dt="2025-11-19T19:40:47.071" v="2" actId="14100"/>
          <ac:picMkLst>
            <pc:docMk/>
            <pc:sldMk cId="2783480281" sldId="257"/>
            <ac:picMk id="3" creationId="{40662607-2FDB-76A8-A243-E73E7D2FEC23}"/>
          </ac:picMkLst>
        </pc:picChg>
        <pc:picChg chg="mod">
          <ac:chgData name="somovaasya3" userId="S::somovaasya3_gmail.com#ext#@slideedu.onmicrosoft.com::05b36399-d501-4a7b-87fd-615099445ab5" providerId="AD" clId="Web-{95EE8985-911C-52A8-83DE-8B89305669DF}" dt="2025-11-19T19:40:38.243" v="1" actId="1076"/>
          <ac:picMkLst>
            <pc:docMk/>
            <pc:sldMk cId="2783480281" sldId="257"/>
            <ac:picMk id="6" creationId="{C32B87EC-3F03-528E-B72D-9F56134D85F9}"/>
          </ac:picMkLst>
        </pc:picChg>
        <pc:picChg chg="mod">
          <ac:chgData name="somovaasya3" userId="S::somovaasya3_gmail.com#ext#@slideedu.onmicrosoft.com::05b36399-d501-4a7b-87fd-615099445ab5" providerId="AD" clId="Web-{95EE8985-911C-52A8-83DE-8B89305669DF}" dt="2025-11-19T19:44:58.414" v="4"/>
          <ac:picMkLst>
            <pc:docMk/>
            <pc:sldMk cId="2783480281" sldId="257"/>
            <ac:picMk id="16" creationId="{A210167A-28F0-997D-3DE8-8D5DA695A560}"/>
          </ac:picMkLst>
        </pc:picChg>
        <pc:picChg chg="mod">
          <ac:chgData name="somovaasya3" userId="S::somovaasya3_gmail.com#ext#@slideedu.onmicrosoft.com::05b36399-d501-4a7b-87fd-615099445ab5" providerId="AD" clId="Web-{95EE8985-911C-52A8-83DE-8B89305669DF}" dt="2025-11-19T19:45:02.836" v="5" actId="1076"/>
          <ac:picMkLst>
            <pc:docMk/>
            <pc:sldMk cId="2783480281" sldId="257"/>
            <ac:picMk id="20" creationId="{0F7DE5A7-3C05-FF3E-CD8D-1AA687F982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2CBD7-DBF0-3266-0664-C02F2B4C9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1828E1-F216-9FF7-9E75-6E8CBBF82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98918-7A16-C8CC-0517-09B56E9C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E2C6A-0687-C653-59F4-D9B7D594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ABCBE-302E-F5DA-9DC7-5124753A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26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80C68-0E72-3647-F689-C942A168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5451B3-D4E8-B12E-710E-B4110D931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5BE3B-6F0F-29D4-48D6-6B2C089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28DF8-C765-540D-EABF-7F5CCDFD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4C113-3B18-3A7D-7054-CF0AC0A6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71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7D6341-5668-01F6-7B55-11758EA5F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58F3F-6889-5EDC-0744-426BC1EDA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99611-31EB-E13C-0345-6D86C9C9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902995-3701-E169-77B4-3DB6E40F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3A92B-74F7-95B5-4A43-1472B097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80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AEEBD-8161-92ED-EEA8-E9C1F1C1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F433E-46F1-5103-25D2-EAE7C236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5C8FF-6218-EE8E-BB20-B6511DAF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BBFAB-09F3-3B5C-367A-9C047D64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780B6-3F6F-680E-8BD5-0038F2CA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98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699E2-F862-A193-19BD-1C66CD4D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95F18B-4C1B-7559-E2E5-9EBBB68DB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72F3B0-F3E7-D2A4-E833-287860A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C397B-0CB7-B658-15B4-4C8595F4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F41A-6AD8-BB86-230B-4A4CAD82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91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B59-5878-99E7-F8B9-22A2967F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79E17-0CE4-2E28-751F-53830E549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1532C7-AE9E-3887-25C0-BD210A7EB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2C1E8-3B96-06C8-7798-BCA65F85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A34031-BE71-3F3A-E171-14F7770F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214B0-E4AC-5208-75F6-47F22393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13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83CB4-CFB0-5DDB-C333-4B676194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C83474-FC8C-4212-E709-48FD4264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26061D-DA14-C01C-9254-CD142D296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787E75-6845-96F1-4ABC-E85E8305F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FF5466-273D-C6E0-D1AA-728B3C9DF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64699C-C5FE-ADAE-320A-DCD5819A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E8757E-2440-408D-E286-8C052975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08DB55-F508-1CB9-4AC1-501B8547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FECDD-9BED-B191-1517-A9556C4C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422EB5-5BCB-2712-76C7-33EE7B89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BF428B-2C1E-850D-A211-C1616AF1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694642-A969-91D0-9E78-C148B842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4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E65CF-70AF-FF09-8A36-1869D640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F8A4E5-1168-1734-A5E8-7FD284E8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C8AC70-7C41-7B09-F81A-477CC437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12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37AC4-C88A-7A63-8576-E113C63F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D3309-552F-6BE9-DF52-F9A169BEB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3590A0-3989-6B20-5B73-E22BAA74A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B9BCD9-AC9B-AFF9-66DB-1B3783C0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AE1E82-525B-DEA9-F686-54BAB270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22B3A-3471-BA85-30F4-44BC3DFB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934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BC17B-4B5A-57C8-3A6E-75E56A4D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9BBB7C-718D-9633-80F8-6EA162C4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384454-E388-0984-C261-4ECD4EE69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7138F1-55CF-F234-00F0-36CFF7A1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42F8D-C408-B9D3-EEC5-684ABC1A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E4FBB-F4F1-9078-1AD3-C2F1031A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13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1D0D2-288C-5CB9-AF8E-8712A80D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370283-A27E-6752-25D3-D1994B09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0D6477-BBD4-C6CD-184C-01888021F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B5D45-056B-4C34-8656-DC402F35BD0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6664D-9078-61C3-CF49-2D603F814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22E76D-C687-4756-AEA7-D59B8EA28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D5AA-A76C-413E-8752-84F56A508D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84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662607-2FDB-76A8-A243-E73E7D2FE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2"/>
            <a:ext cx="12192000" cy="686304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4A2D81-9500-2B4E-6CB0-0018D1C699D7}"/>
              </a:ext>
            </a:extLst>
          </p:cNvPr>
          <p:cNvSpPr/>
          <p:nvPr/>
        </p:nvSpPr>
        <p:spPr>
          <a:xfrm>
            <a:off x="1141880" y="871820"/>
            <a:ext cx="9464843" cy="15577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0BC09-4E4A-3E61-00CC-583D143C5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149713"/>
            <a:ext cx="3766457" cy="37664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F27A52-66BD-6513-BF44-694534B4A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6" y="3077254"/>
            <a:ext cx="3766457" cy="37664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E6E500-0EB4-52E0-7EF3-D91E2703A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61" y="920798"/>
            <a:ext cx="1404257" cy="14042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365361-0FBE-A37A-DA4D-17EF1F90F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89" y="1127660"/>
            <a:ext cx="899432" cy="10968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C574A0-7FEA-6B1E-8B12-EC8B20578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27" y="936068"/>
            <a:ext cx="1404258" cy="14042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DCD495-FD08-C5E5-2615-E782F665D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88" y="819631"/>
            <a:ext cx="1518277" cy="151827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7B94C16-EF74-FF84-917D-22F334CF6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02" y="988735"/>
            <a:ext cx="1241058" cy="12627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DEEECFD-0F78-988D-F023-BD3A28C04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6104" flipV="1">
            <a:off x="1094877" y="945405"/>
            <a:ext cx="1393371" cy="13933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2DAD55-B1B0-9DB6-568D-718B7D8E5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26" y="965101"/>
            <a:ext cx="1447799" cy="1447799"/>
          </a:xfrm>
          <a:prstGeom prst="rect">
            <a:avLst/>
          </a:prstGeom>
        </p:spPr>
      </p:pic>
      <p:pic>
        <p:nvPicPr>
          <p:cNvPr id="16" name="Рисунок 15" descr="A cartoon of a blue frog&#10;&#10;AI-generated content may be incorrect.">
            <a:extLst>
              <a:ext uri="{FF2B5EF4-FFF2-40B4-BE49-F238E27FC236}">
                <a16:creationId xmlns:a16="http://schemas.microsoft.com/office/drawing/2014/main" id="{A210167A-28F0-997D-3DE8-8D5DA695A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3591" y="3195441"/>
            <a:ext cx="3203230" cy="32032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F6CA7E-815F-5811-EA1C-EAC6F4573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6" y="717311"/>
            <a:ext cx="1970314" cy="19703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6305A7-8AA2-8189-C7FE-37FD011687D2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6104" flipV="1">
            <a:off x="1094876" y="953497"/>
            <a:ext cx="1393371" cy="1393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84D055-49D7-618B-915F-1EE7D0671CC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65" y="988735"/>
            <a:ext cx="1241058" cy="1262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C1420B-9062-8B58-75A9-B3CEAA10D17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53" y="819631"/>
            <a:ext cx="1518277" cy="15182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A700C6-FB2C-6721-4417-D1451C9FAA5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22" y="905527"/>
            <a:ext cx="1404257" cy="14042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92DB23-6483-7D08-F2CD-304F54000B27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34" y="948575"/>
            <a:ext cx="1404258" cy="140425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C6A8EC-98EA-6072-42CD-B6A59CDF9ADA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37" y="733905"/>
            <a:ext cx="1970314" cy="19703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69899A-7C1D-EF23-526B-0D77A0703C8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91" y="1127659"/>
            <a:ext cx="899432" cy="10968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EA44C8E-9183-2DF3-CED2-75ECCB7F9FF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12" y="981790"/>
            <a:ext cx="1447799" cy="1447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B87EC-3F03-528E-B72D-9F56134D85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" y="3036"/>
            <a:ext cx="1154244" cy="10918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7DE5A7-3C05-FF3E-CD8D-1AA687F982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41" y="-229809"/>
            <a:ext cx="6729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2097 0.3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40325 0.30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34792 0.319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23698 0.27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21133 0.298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6159 0.271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47851 0.28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52448 0.34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84807-CBE6-42A4-96ED-EF83FA19408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678D245-0688-45D7-B11F-5F7A559C7D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FA1F0-C9E0-43B2-8E24-EB8EE2D64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12</cp:revision>
  <dcterms:created xsi:type="dcterms:W3CDTF">2025-11-12T20:01:15Z</dcterms:created>
  <dcterms:modified xsi:type="dcterms:W3CDTF">2025-11-19T19:45:08Z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