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5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1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9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8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7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2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4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B53CC-E1EA-42C5-A840-CFAFD48C5A6F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65D1-FBF9-4A65-A20F-99B8B356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6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4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7.png"/><Relationship Id="rId51" Type="http://schemas.openxmlformats.org/officeDocument/2006/relationships/image" Target="../media/image4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9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269435" y="668270"/>
            <a:ext cx="2880000" cy="2880000"/>
            <a:chOff x="2269435" y="668270"/>
            <a:chExt cx="2880000" cy="28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69435" y="668270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435" y="2232573"/>
              <a:ext cx="1260000" cy="126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992" y="772877"/>
              <a:ext cx="1404000" cy="1404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3" t="27536" r="26279" b="29710"/>
            <a:stretch/>
          </p:blipFill>
          <p:spPr>
            <a:xfrm>
              <a:off x="3709435" y="2247776"/>
              <a:ext cx="1324066" cy="126000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62" y="833986"/>
              <a:ext cx="1404000" cy="1404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94243" y="668270"/>
            <a:ext cx="2880000" cy="2880000"/>
            <a:chOff x="5294243" y="668270"/>
            <a:chExt cx="2880000" cy="28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889" y="808877"/>
              <a:ext cx="1332000" cy="1332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325" y="2086768"/>
              <a:ext cx="1282258" cy="128566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305" y="2152975"/>
              <a:ext cx="1247130" cy="124713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62" y="814806"/>
              <a:ext cx="1329626" cy="129346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5294243" y="3647453"/>
            <a:ext cx="2895527" cy="2880000"/>
            <a:chOff x="5294243" y="3647453"/>
            <a:chExt cx="2895527" cy="28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294243" y="3647453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567" y="5115251"/>
              <a:ext cx="1261734" cy="126173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24" b="89673" l="4030" r="96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970" y="3930268"/>
              <a:ext cx="1541800" cy="102746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558" y="5216127"/>
              <a:ext cx="1241217" cy="124121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757" y="3738625"/>
              <a:ext cx="1407393" cy="1407393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269435" y="3647453"/>
            <a:ext cx="2880000" cy="2880000"/>
            <a:chOff x="2269435" y="3647453"/>
            <a:chExt cx="2880000" cy="28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69435" y="3647453"/>
              <a:ext cx="2880000" cy="2880000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992" y="3766723"/>
              <a:ext cx="2641460" cy="2641460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5300844" y="3653456"/>
            <a:ext cx="2880000" cy="2880000"/>
            <a:chOff x="5294243" y="668270"/>
            <a:chExt cx="2880000" cy="2880000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889" y="808877"/>
              <a:ext cx="888000" cy="1332000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898" y="2086768"/>
              <a:ext cx="857112" cy="1285668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878" y="2092986"/>
              <a:ext cx="1247130" cy="124713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643" y="813912"/>
              <a:ext cx="1293464" cy="1293464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2253666" y="3516255"/>
            <a:ext cx="2946772" cy="3019677"/>
            <a:chOff x="5294243" y="528593"/>
            <a:chExt cx="2946772" cy="3019677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149" y="709694"/>
              <a:ext cx="1332000" cy="1332000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51" y="1928739"/>
              <a:ext cx="1453154" cy="1453154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723" y="2128273"/>
              <a:ext cx="1293365" cy="1293365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01" y="528593"/>
              <a:ext cx="1701614" cy="1701614"/>
            </a:xfrm>
            <a:prstGeom prst="rect">
              <a:avLst/>
            </a:prstGeom>
          </p:spPr>
        </p:pic>
      </p:grpSp>
      <p:grpSp>
        <p:nvGrpSpPr>
          <p:cNvPr id="100" name="Группа 99"/>
          <p:cNvGrpSpPr/>
          <p:nvPr/>
        </p:nvGrpSpPr>
        <p:grpSpPr>
          <a:xfrm>
            <a:off x="5312754" y="668270"/>
            <a:ext cx="2880000" cy="2880000"/>
            <a:chOff x="5294243" y="668270"/>
            <a:chExt cx="2880000" cy="2880000"/>
          </a:xfrm>
        </p:grpSpPr>
        <p:sp>
          <p:nvSpPr>
            <p:cNvPr id="101" name="Скругленный прямоугольник 10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195" y="808877"/>
              <a:ext cx="1246693" cy="1246693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658" y="2086976"/>
              <a:ext cx="1347703" cy="1347703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657" y="2189796"/>
              <a:ext cx="1285668" cy="1285668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562" y="883169"/>
              <a:ext cx="1532368" cy="102157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2258334" y="653052"/>
            <a:ext cx="2880000" cy="2880000"/>
            <a:chOff x="5294243" y="668270"/>
            <a:chExt cx="2880000" cy="2880000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829" y="884408"/>
              <a:ext cx="2451538" cy="245153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2252105" y="648183"/>
            <a:ext cx="2880000" cy="2880000"/>
            <a:chOff x="5294243" y="668270"/>
            <a:chExt cx="2880000" cy="288000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564" y="808877"/>
              <a:ext cx="1326650" cy="1332000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913" y="2107392"/>
              <a:ext cx="1282258" cy="1282258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130" y="2202380"/>
              <a:ext cx="1247130" cy="124713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69" y="816037"/>
              <a:ext cx="1228620" cy="1293464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5302607" y="669131"/>
            <a:ext cx="2990473" cy="3015492"/>
            <a:chOff x="5294243" y="668270"/>
            <a:chExt cx="2990473" cy="3015492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744" y="808713"/>
              <a:ext cx="1025181" cy="1250222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758" y="2058254"/>
              <a:ext cx="1514665" cy="1514665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722" y="1952768"/>
              <a:ext cx="1730994" cy="1730994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761" y="793877"/>
              <a:ext cx="1293464" cy="1293464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248852" y="3647453"/>
            <a:ext cx="2880000" cy="2880000"/>
            <a:chOff x="5294243" y="668270"/>
            <a:chExt cx="2880000" cy="28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470" y="802414"/>
              <a:ext cx="2598876" cy="259887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309569" y="3641450"/>
            <a:ext cx="2880000" cy="3106241"/>
            <a:chOff x="5294243" y="668270"/>
            <a:chExt cx="2880000" cy="3106241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5555">
              <a:off x="5420292" y="788585"/>
              <a:ext cx="1332000" cy="1332000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3" y="1975092"/>
              <a:ext cx="1517780" cy="151778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4111">
              <a:off x="6724619" y="1718470"/>
              <a:ext cx="1370694" cy="2056041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39532">
              <a:off x="6778295" y="815775"/>
              <a:ext cx="1293464" cy="1293464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2254032" y="656662"/>
            <a:ext cx="2880000" cy="2880000"/>
            <a:chOff x="5294243" y="668270"/>
            <a:chExt cx="2880000" cy="288000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46" y="997468"/>
              <a:ext cx="1166203" cy="116620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121" y="2302668"/>
              <a:ext cx="1617324" cy="1078215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375" y="2182875"/>
              <a:ext cx="1247130" cy="1247130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106" y="717438"/>
              <a:ext cx="995407" cy="1493111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01103" y="664624"/>
            <a:ext cx="2880000" cy="2880000"/>
            <a:chOff x="5294243" y="668270"/>
            <a:chExt cx="2880000" cy="288000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707" y="851960"/>
              <a:ext cx="2588651" cy="25886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2257743" y="3650235"/>
            <a:ext cx="2880000" cy="2880000"/>
            <a:chOff x="5294243" y="668270"/>
            <a:chExt cx="2880000" cy="28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896" y="829182"/>
              <a:ext cx="1317265" cy="1317265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671" y="2158182"/>
              <a:ext cx="1219387" cy="1219387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790" y="2091961"/>
              <a:ext cx="1247130" cy="124713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70" y="716488"/>
              <a:ext cx="1498850" cy="149727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13577" y="3635101"/>
            <a:ext cx="2880000" cy="2880000"/>
            <a:chOff x="5294243" y="668270"/>
            <a:chExt cx="2880000" cy="288000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5294243" y="668270"/>
              <a:ext cx="2880000" cy="28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71" y="715930"/>
              <a:ext cx="1435264" cy="143526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108" y="2160103"/>
              <a:ext cx="1282258" cy="128225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305" y="2152975"/>
              <a:ext cx="1247130" cy="12471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35" y="744392"/>
              <a:ext cx="1293464" cy="1293464"/>
            </a:xfrm>
            <a:prstGeom prst="rect">
              <a:avLst/>
            </a:prstGeom>
          </p:spPr>
        </p:pic>
      </p:grpSp>
      <p:pic>
        <p:nvPicPr>
          <p:cNvPr id="112" name="Рисунок 11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59" y="2877776"/>
            <a:ext cx="3600967" cy="3600967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2" y="5695122"/>
            <a:ext cx="1107379" cy="958270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17" y="1266320"/>
            <a:ext cx="4811968" cy="48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131576-A660-48E2-B638-17C40086ED0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F0DC5D1-F36E-44D5-A56E-5E9C378C44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7F916A-23F1-4618-AEA7-D49C6D522E4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2025-11-11T17:03:30Z</dcterms:created>
  <dcterms:modified xsi:type="dcterms:W3CDTF">2025-11-19T12:05:26Z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