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53CC-E1EA-42C5-A840-CFAFD48C5A6F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65D1-FBF9-4A65-A20F-99B8B356E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851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53CC-E1EA-42C5-A840-CFAFD48C5A6F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65D1-FBF9-4A65-A20F-99B8B356E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630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53CC-E1EA-42C5-A840-CFAFD48C5A6F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65D1-FBF9-4A65-A20F-99B8B356E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360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53CC-E1EA-42C5-A840-CFAFD48C5A6F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65D1-FBF9-4A65-A20F-99B8B356E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514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53CC-E1EA-42C5-A840-CFAFD48C5A6F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65D1-FBF9-4A65-A20F-99B8B356E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797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53CC-E1EA-42C5-A840-CFAFD48C5A6F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65D1-FBF9-4A65-A20F-99B8B356E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185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53CC-E1EA-42C5-A840-CFAFD48C5A6F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65D1-FBF9-4A65-A20F-99B8B356E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9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53CC-E1EA-42C5-A840-CFAFD48C5A6F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65D1-FBF9-4A65-A20F-99B8B356E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877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53CC-E1EA-42C5-A840-CFAFD48C5A6F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65D1-FBF9-4A65-A20F-99B8B356E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928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53CC-E1EA-42C5-A840-CFAFD48C5A6F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65D1-FBF9-4A65-A20F-99B8B356E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167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53CC-E1EA-42C5-A840-CFAFD48C5A6F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65D1-FBF9-4A65-A20F-99B8B356E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541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B53CC-E1EA-42C5-A840-CFAFD48C5A6F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965D1-FBF9-4A65-A20F-99B8B356E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368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microsoft.com/office/2007/relationships/hdphoto" Target="../media/hdphoto1.wdp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png"/><Relationship Id="rId21" Type="http://schemas.openxmlformats.org/officeDocument/2006/relationships/image" Target="../media/image19.png"/><Relationship Id="rId34" Type="http://schemas.openxmlformats.org/officeDocument/2006/relationships/image" Target="../media/image32.png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50" Type="http://schemas.openxmlformats.org/officeDocument/2006/relationships/image" Target="../media/image48.png"/><Relationship Id="rId55" Type="http://schemas.openxmlformats.org/officeDocument/2006/relationships/image" Target="../media/image53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9" Type="http://schemas.openxmlformats.org/officeDocument/2006/relationships/image" Target="../media/image27.png"/><Relationship Id="rId11" Type="http://schemas.openxmlformats.org/officeDocument/2006/relationships/image" Target="../media/image10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53" Type="http://schemas.openxmlformats.org/officeDocument/2006/relationships/image" Target="../media/image51.png"/><Relationship Id="rId58" Type="http://schemas.openxmlformats.org/officeDocument/2006/relationships/image" Target="../media/image56.png"/><Relationship Id="rId5" Type="http://schemas.openxmlformats.org/officeDocument/2006/relationships/image" Target="../media/image4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image" Target="../media/image46.png"/><Relationship Id="rId56" Type="http://schemas.openxmlformats.org/officeDocument/2006/relationships/image" Target="../media/image54.png"/><Relationship Id="rId8" Type="http://schemas.openxmlformats.org/officeDocument/2006/relationships/image" Target="../media/image7.png"/><Relationship Id="rId51" Type="http://schemas.openxmlformats.org/officeDocument/2006/relationships/image" Target="../media/image49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46" Type="http://schemas.openxmlformats.org/officeDocument/2006/relationships/image" Target="../media/image44.png"/><Relationship Id="rId20" Type="http://schemas.openxmlformats.org/officeDocument/2006/relationships/image" Target="../media/image18.png"/><Relationship Id="rId41" Type="http://schemas.openxmlformats.org/officeDocument/2006/relationships/image" Target="../media/image39.png"/><Relationship Id="rId54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49" Type="http://schemas.openxmlformats.org/officeDocument/2006/relationships/image" Target="../media/image47.png"/><Relationship Id="rId57" Type="http://schemas.openxmlformats.org/officeDocument/2006/relationships/image" Target="../media/image55.png"/><Relationship Id="rId10" Type="http://schemas.openxmlformats.org/officeDocument/2006/relationships/image" Target="../media/image9.png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52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2269435" y="668270"/>
            <a:ext cx="2880000" cy="2880000"/>
            <a:chOff x="2269435" y="668270"/>
            <a:chExt cx="2880000" cy="2880000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2269435" y="668270"/>
              <a:ext cx="2880000" cy="2880000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9435" y="2232573"/>
              <a:ext cx="1260000" cy="1260000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3992" y="772877"/>
              <a:ext cx="1404000" cy="1404000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93" t="27536" r="26279" b="29710"/>
            <a:stretch/>
          </p:blipFill>
          <p:spPr>
            <a:xfrm>
              <a:off x="3709435" y="2247776"/>
              <a:ext cx="1324066" cy="1260000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8562" y="833986"/>
              <a:ext cx="1404000" cy="1404000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5294243" y="668270"/>
            <a:ext cx="2880000" cy="2880000"/>
            <a:chOff x="5294243" y="668270"/>
            <a:chExt cx="2880000" cy="2880000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5294243" y="668270"/>
              <a:ext cx="2880000" cy="2880000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1889" y="808877"/>
              <a:ext cx="1332000" cy="1332000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3325" y="2086768"/>
              <a:ext cx="1282258" cy="1285668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5305" y="2152975"/>
              <a:ext cx="1247130" cy="1247130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8562" y="814806"/>
              <a:ext cx="1329626" cy="1293464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5294243" y="3647453"/>
            <a:ext cx="2895527" cy="2880000"/>
            <a:chOff x="5294243" y="3647453"/>
            <a:chExt cx="2895527" cy="2880000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5294243" y="3647453"/>
              <a:ext cx="2880000" cy="2880000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0567" y="5115251"/>
              <a:ext cx="1261734" cy="1261734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824" b="89673" l="4030" r="9622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7970" y="3930268"/>
              <a:ext cx="1541800" cy="1027464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5558" y="5216127"/>
              <a:ext cx="1241217" cy="1241217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0757" y="3738625"/>
              <a:ext cx="1407393" cy="1407393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2269435" y="3647453"/>
            <a:ext cx="2880000" cy="2880000"/>
            <a:chOff x="2269435" y="3647453"/>
            <a:chExt cx="2880000" cy="288000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269435" y="3647453"/>
              <a:ext cx="2880000" cy="2880000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3992" y="3766723"/>
              <a:ext cx="2641460" cy="2641460"/>
            </a:xfrm>
            <a:prstGeom prst="rect">
              <a:avLst/>
            </a:prstGeom>
          </p:spPr>
        </p:pic>
      </p:grpSp>
      <p:grpSp>
        <p:nvGrpSpPr>
          <p:cNvPr id="88" name="Группа 87"/>
          <p:cNvGrpSpPr/>
          <p:nvPr/>
        </p:nvGrpSpPr>
        <p:grpSpPr>
          <a:xfrm>
            <a:off x="5300844" y="3653456"/>
            <a:ext cx="2880000" cy="2880000"/>
            <a:chOff x="5294243" y="668270"/>
            <a:chExt cx="2880000" cy="2880000"/>
          </a:xfrm>
        </p:grpSpPr>
        <p:sp>
          <p:nvSpPr>
            <p:cNvPr id="89" name="Скругленный прямоугольник 88"/>
            <p:cNvSpPr/>
            <p:nvPr/>
          </p:nvSpPr>
          <p:spPr>
            <a:xfrm>
              <a:off x="5294243" y="668270"/>
              <a:ext cx="2880000" cy="28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3889" y="808877"/>
              <a:ext cx="888000" cy="1332000"/>
            </a:xfrm>
            <a:prstGeom prst="rect">
              <a:avLst/>
            </a:prstGeom>
          </p:spPr>
        </p:pic>
        <p:pic>
          <p:nvPicPr>
            <p:cNvPr id="91" name="Рисунок 9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898" y="2086768"/>
              <a:ext cx="857112" cy="1285668"/>
            </a:xfrm>
            <a:prstGeom prst="rect">
              <a:avLst/>
            </a:prstGeom>
          </p:spPr>
        </p:pic>
        <p:pic>
          <p:nvPicPr>
            <p:cNvPr id="92" name="Рисунок 91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5878" y="2092986"/>
              <a:ext cx="1247130" cy="1247130"/>
            </a:xfrm>
            <a:prstGeom prst="rect">
              <a:avLst/>
            </a:prstGeom>
          </p:spPr>
        </p:pic>
        <p:pic>
          <p:nvPicPr>
            <p:cNvPr id="93" name="Рисунок 92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5643" y="813912"/>
              <a:ext cx="1293464" cy="1293464"/>
            </a:xfrm>
            <a:prstGeom prst="rect">
              <a:avLst/>
            </a:prstGeom>
          </p:spPr>
        </p:pic>
      </p:grpSp>
      <p:grpSp>
        <p:nvGrpSpPr>
          <p:cNvPr id="94" name="Группа 93"/>
          <p:cNvGrpSpPr/>
          <p:nvPr/>
        </p:nvGrpSpPr>
        <p:grpSpPr>
          <a:xfrm>
            <a:off x="2253666" y="3516255"/>
            <a:ext cx="2946772" cy="3019677"/>
            <a:chOff x="5294243" y="528593"/>
            <a:chExt cx="2946772" cy="3019677"/>
          </a:xfrm>
        </p:grpSpPr>
        <p:sp>
          <p:nvSpPr>
            <p:cNvPr id="95" name="Скругленный прямоугольник 94"/>
            <p:cNvSpPr/>
            <p:nvPr/>
          </p:nvSpPr>
          <p:spPr>
            <a:xfrm>
              <a:off x="5294243" y="668270"/>
              <a:ext cx="2880000" cy="28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6" name="Рисунок 95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5149" y="709694"/>
              <a:ext cx="1332000" cy="1332000"/>
            </a:xfrm>
            <a:prstGeom prst="rect">
              <a:avLst/>
            </a:prstGeom>
          </p:spPr>
        </p:pic>
        <p:pic>
          <p:nvPicPr>
            <p:cNvPr id="97" name="Рисунок 96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51" y="1928739"/>
              <a:ext cx="1453154" cy="1453154"/>
            </a:xfrm>
            <a:prstGeom prst="rect">
              <a:avLst/>
            </a:prstGeom>
          </p:spPr>
        </p:pic>
        <p:pic>
          <p:nvPicPr>
            <p:cNvPr id="98" name="Рисунок 97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8723" y="2128273"/>
              <a:ext cx="1293365" cy="1293365"/>
            </a:xfrm>
            <a:prstGeom prst="rect">
              <a:avLst/>
            </a:prstGeom>
          </p:spPr>
        </p:pic>
        <p:pic>
          <p:nvPicPr>
            <p:cNvPr id="99" name="Рисунок 98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9401" y="528593"/>
              <a:ext cx="1701614" cy="1701614"/>
            </a:xfrm>
            <a:prstGeom prst="rect">
              <a:avLst/>
            </a:prstGeom>
          </p:spPr>
        </p:pic>
      </p:grpSp>
      <p:grpSp>
        <p:nvGrpSpPr>
          <p:cNvPr id="100" name="Группа 99"/>
          <p:cNvGrpSpPr/>
          <p:nvPr/>
        </p:nvGrpSpPr>
        <p:grpSpPr>
          <a:xfrm>
            <a:off x="5312754" y="668270"/>
            <a:ext cx="2880000" cy="2880000"/>
            <a:chOff x="5294243" y="668270"/>
            <a:chExt cx="2880000" cy="2880000"/>
          </a:xfrm>
        </p:grpSpPr>
        <p:sp>
          <p:nvSpPr>
            <p:cNvPr id="101" name="Скругленный прямоугольник 100"/>
            <p:cNvSpPr/>
            <p:nvPr/>
          </p:nvSpPr>
          <p:spPr>
            <a:xfrm>
              <a:off x="5294243" y="668270"/>
              <a:ext cx="2880000" cy="28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" name="Рисунок 101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7195" y="808877"/>
              <a:ext cx="1246693" cy="1246693"/>
            </a:xfrm>
            <a:prstGeom prst="rect">
              <a:avLst/>
            </a:prstGeom>
          </p:spPr>
        </p:pic>
        <p:pic>
          <p:nvPicPr>
            <p:cNvPr id="103" name="Рисунок 102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2658" y="2086976"/>
              <a:ext cx="1347703" cy="1347703"/>
            </a:xfrm>
            <a:prstGeom prst="rect">
              <a:avLst/>
            </a:prstGeom>
          </p:spPr>
        </p:pic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4657" y="2189796"/>
              <a:ext cx="1285668" cy="1285668"/>
            </a:xfrm>
            <a:prstGeom prst="rect">
              <a:avLst/>
            </a:prstGeom>
          </p:spPr>
        </p:pic>
        <p:pic>
          <p:nvPicPr>
            <p:cNvPr id="105" name="Рисунок 104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8562" y="883169"/>
              <a:ext cx="1532368" cy="1021578"/>
            </a:xfrm>
            <a:prstGeom prst="rect">
              <a:avLst/>
            </a:prstGeom>
          </p:spPr>
        </p:pic>
      </p:grpSp>
      <p:grpSp>
        <p:nvGrpSpPr>
          <p:cNvPr id="106" name="Группа 105"/>
          <p:cNvGrpSpPr/>
          <p:nvPr/>
        </p:nvGrpSpPr>
        <p:grpSpPr>
          <a:xfrm>
            <a:off x="2258334" y="653052"/>
            <a:ext cx="2880000" cy="2880000"/>
            <a:chOff x="5294243" y="668270"/>
            <a:chExt cx="2880000" cy="2880000"/>
          </a:xfrm>
        </p:grpSpPr>
        <p:sp>
          <p:nvSpPr>
            <p:cNvPr id="107" name="Скругленный прямоугольник 106"/>
            <p:cNvSpPr/>
            <p:nvPr/>
          </p:nvSpPr>
          <p:spPr>
            <a:xfrm>
              <a:off x="5294243" y="668270"/>
              <a:ext cx="2880000" cy="28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0" name="Рисунок 109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1829" y="884408"/>
              <a:ext cx="2451538" cy="2451538"/>
            </a:xfrm>
            <a:prstGeom prst="rect">
              <a:avLst/>
            </a:prstGeom>
          </p:spPr>
        </p:pic>
      </p:grpSp>
      <p:grpSp>
        <p:nvGrpSpPr>
          <p:cNvPr id="82" name="Группа 81"/>
          <p:cNvGrpSpPr/>
          <p:nvPr/>
        </p:nvGrpSpPr>
        <p:grpSpPr>
          <a:xfrm>
            <a:off x="2252105" y="648183"/>
            <a:ext cx="2880000" cy="2880000"/>
            <a:chOff x="5294243" y="668270"/>
            <a:chExt cx="2880000" cy="2880000"/>
          </a:xfrm>
        </p:grpSpPr>
        <p:sp>
          <p:nvSpPr>
            <p:cNvPr id="83" name="Скругленный прямоугольник 82"/>
            <p:cNvSpPr/>
            <p:nvPr/>
          </p:nvSpPr>
          <p:spPr>
            <a:xfrm>
              <a:off x="5294243" y="668270"/>
              <a:ext cx="2880000" cy="28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4564" y="808877"/>
              <a:ext cx="1326650" cy="1332000"/>
            </a:xfrm>
            <a:prstGeom prst="rect">
              <a:avLst/>
            </a:prstGeom>
          </p:spPr>
        </p:pic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3913" y="2107392"/>
              <a:ext cx="1282258" cy="1282258"/>
            </a:xfrm>
            <a:prstGeom prst="rect">
              <a:avLst/>
            </a:prstGeom>
          </p:spPr>
        </p:pic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8130" y="2202380"/>
              <a:ext cx="1247130" cy="1247130"/>
            </a:xfrm>
            <a:prstGeom prst="rect">
              <a:avLst/>
            </a:prstGeom>
          </p:spPr>
        </p:pic>
        <p:pic>
          <p:nvPicPr>
            <p:cNvPr id="87" name="Рисунок 86"/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9569" y="816037"/>
              <a:ext cx="1228620" cy="1293464"/>
            </a:xfrm>
            <a:prstGeom prst="rect">
              <a:avLst/>
            </a:prstGeom>
          </p:spPr>
        </p:pic>
      </p:grpSp>
      <p:grpSp>
        <p:nvGrpSpPr>
          <p:cNvPr id="76" name="Группа 75"/>
          <p:cNvGrpSpPr/>
          <p:nvPr/>
        </p:nvGrpSpPr>
        <p:grpSpPr>
          <a:xfrm>
            <a:off x="5302607" y="669131"/>
            <a:ext cx="2990473" cy="3015492"/>
            <a:chOff x="5294243" y="668270"/>
            <a:chExt cx="2990473" cy="3015492"/>
          </a:xfrm>
        </p:grpSpPr>
        <p:sp>
          <p:nvSpPr>
            <p:cNvPr id="77" name="Скругленный прямоугольник 76"/>
            <p:cNvSpPr/>
            <p:nvPr/>
          </p:nvSpPr>
          <p:spPr>
            <a:xfrm>
              <a:off x="5294243" y="668270"/>
              <a:ext cx="2880000" cy="28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8744" y="808713"/>
              <a:ext cx="1025181" cy="1250222"/>
            </a:xfrm>
            <a:prstGeom prst="rect">
              <a:avLst/>
            </a:prstGeom>
          </p:spPr>
        </p:pic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0758" y="2058254"/>
              <a:ext cx="1514665" cy="1514665"/>
            </a:xfrm>
            <a:prstGeom prst="rect">
              <a:avLst/>
            </a:prstGeom>
          </p:spPr>
        </p:pic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3722" y="1952768"/>
              <a:ext cx="1730994" cy="1730994"/>
            </a:xfrm>
            <a:prstGeom prst="rect">
              <a:avLst/>
            </a:prstGeom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5761" y="793877"/>
              <a:ext cx="1293464" cy="1293464"/>
            </a:xfrm>
            <a:prstGeom prst="rect">
              <a:avLst/>
            </a:prstGeom>
          </p:spPr>
        </p:pic>
      </p:grpSp>
      <p:grpSp>
        <p:nvGrpSpPr>
          <p:cNvPr id="70" name="Группа 69"/>
          <p:cNvGrpSpPr/>
          <p:nvPr/>
        </p:nvGrpSpPr>
        <p:grpSpPr>
          <a:xfrm>
            <a:off x="2248852" y="3647453"/>
            <a:ext cx="2880000" cy="2880000"/>
            <a:chOff x="5294243" y="668270"/>
            <a:chExt cx="2880000" cy="2880000"/>
          </a:xfrm>
        </p:grpSpPr>
        <p:sp>
          <p:nvSpPr>
            <p:cNvPr id="71" name="Скругленный прямоугольник 70"/>
            <p:cNvSpPr/>
            <p:nvPr/>
          </p:nvSpPr>
          <p:spPr>
            <a:xfrm>
              <a:off x="5294243" y="668270"/>
              <a:ext cx="2880000" cy="28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6470" y="802414"/>
              <a:ext cx="2598876" cy="2598876"/>
            </a:xfrm>
            <a:prstGeom prst="rect">
              <a:avLst/>
            </a:prstGeom>
          </p:spPr>
        </p:pic>
      </p:grpSp>
      <p:grpSp>
        <p:nvGrpSpPr>
          <p:cNvPr id="64" name="Группа 63"/>
          <p:cNvGrpSpPr/>
          <p:nvPr/>
        </p:nvGrpSpPr>
        <p:grpSpPr>
          <a:xfrm>
            <a:off x="5309569" y="3641450"/>
            <a:ext cx="2880000" cy="3106241"/>
            <a:chOff x="5294243" y="668270"/>
            <a:chExt cx="2880000" cy="3106241"/>
          </a:xfrm>
        </p:grpSpPr>
        <p:sp>
          <p:nvSpPr>
            <p:cNvPr id="65" name="Скругленный прямоугольник 64"/>
            <p:cNvSpPr/>
            <p:nvPr/>
          </p:nvSpPr>
          <p:spPr>
            <a:xfrm>
              <a:off x="5294243" y="668270"/>
              <a:ext cx="2880000" cy="28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45555">
              <a:off x="5420292" y="788585"/>
              <a:ext cx="1332000" cy="1332000"/>
            </a:xfrm>
            <a:prstGeom prst="rect">
              <a:avLst/>
            </a:prstGeom>
          </p:spPr>
        </p:pic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8503" y="1975092"/>
              <a:ext cx="1517780" cy="1517780"/>
            </a:xfrm>
            <a:prstGeom prst="rect">
              <a:avLst/>
            </a:prstGeom>
          </p:spPr>
        </p:pic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4111">
              <a:off x="6724619" y="1718470"/>
              <a:ext cx="1370694" cy="2056041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39532">
              <a:off x="6778295" y="815775"/>
              <a:ext cx="1293464" cy="1293464"/>
            </a:xfrm>
            <a:prstGeom prst="rect">
              <a:avLst/>
            </a:prstGeom>
          </p:spPr>
        </p:pic>
      </p:grpSp>
      <p:grpSp>
        <p:nvGrpSpPr>
          <p:cNvPr id="58" name="Группа 57"/>
          <p:cNvGrpSpPr/>
          <p:nvPr/>
        </p:nvGrpSpPr>
        <p:grpSpPr>
          <a:xfrm>
            <a:off x="2254032" y="656662"/>
            <a:ext cx="2880000" cy="2880000"/>
            <a:chOff x="5294243" y="668270"/>
            <a:chExt cx="2880000" cy="2880000"/>
          </a:xfrm>
        </p:grpSpPr>
        <p:sp>
          <p:nvSpPr>
            <p:cNvPr id="59" name="Скругленный прямоугольник 58"/>
            <p:cNvSpPr/>
            <p:nvPr/>
          </p:nvSpPr>
          <p:spPr>
            <a:xfrm>
              <a:off x="5294243" y="668270"/>
              <a:ext cx="2880000" cy="28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5946" y="997468"/>
              <a:ext cx="1166203" cy="1166203"/>
            </a:xfrm>
            <a:prstGeom prst="rect">
              <a:avLst/>
            </a:prstGeom>
          </p:spPr>
        </p:pic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5121" y="2302668"/>
              <a:ext cx="1617324" cy="1078215"/>
            </a:xfrm>
            <a:prstGeom prst="rect">
              <a:avLst/>
            </a:prstGeom>
          </p:spPr>
        </p:pic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5375" y="2182875"/>
              <a:ext cx="1247130" cy="1247130"/>
            </a:xfrm>
            <a:prstGeom prst="rect">
              <a:avLst/>
            </a:prstGeom>
          </p:spPr>
        </p:pic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7106" y="717438"/>
              <a:ext cx="995407" cy="1493111"/>
            </a:xfrm>
            <a:prstGeom prst="rect">
              <a:avLst/>
            </a:prstGeom>
          </p:spPr>
        </p:pic>
      </p:grpSp>
      <p:grpSp>
        <p:nvGrpSpPr>
          <p:cNvPr id="52" name="Группа 51"/>
          <p:cNvGrpSpPr/>
          <p:nvPr/>
        </p:nvGrpSpPr>
        <p:grpSpPr>
          <a:xfrm>
            <a:off x="5301103" y="664624"/>
            <a:ext cx="2880000" cy="2880000"/>
            <a:chOff x="5294243" y="668270"/>
            <a:chExt cx="2880000" cy="2880000"/>
          </a:xfrm>
        </p:grpSpPr>
        <p:sp>
          <p:nvSpPr>
            <p:cNvPr id="53" name="Скругленный прямоугольник 52"/>
            <p:cNvSpPr/>
            <p:nvPr/>
          </p:nvSpPr>
          <p:spPr>
            <a:xfrm>
              <a:off x="5294243" y="668270"/>
              <a:ext cx="2880000" cy="28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3707" y="851960"/>
              <a:ext cx="2588651" cy="2588651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2257743" y="3650235"/>
            <a:ext cx="2880000" cy="2880000"/>
            <a:chOff x="5294243" y="668270"/>
            <a:chExt cx="2880000" cy="2880000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5294243" y="668270"/>
              <a:ext cx="2880000" cy="28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1896" y="829182"/>
              <a:ext cx="1317265" cy="1317265"/>
            </a:xfrm>
            <a:prstGeom prst="rect">
              <a:avLst/>
            </a:prstGeom>
          </p:spPr>
        </p:pic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2671" y="2158182"/>
              <a:ext cx="1219387" cy="1219387"/>
            </a:xfrm>
            <a:prstGeom prst="rect">
              <a:avLst/>
            </a:prstGeom>
          </p:spPr>
        </p:pic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5790" y="2091961"/>
              <a:ext cx="1247130" cy="1247130"/>
            </a:xfrm>
            <a:prstGeom prst="rect">
              <a:avLst/>
            </a:prstGeom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9870" y="716488"/>
              <a:ext cx="1498850" cy="1497276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>
            <a:off x="5313577" y="3635101"/>
            <a:ext cx="2880000" cy="2880000"/>
            <a:chOff x="5294243" y="668270"/>
            <a:chExt cx="2880000" cy="2880000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5294243" y="668270"/>
              <a:ext cx="2880000" cy="28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3471" y="715930"/>
              <a:ext cx="1435264" cy="1435264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1108" y="2160103"/>
              <a:ext cx="1282258" cy="1282258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5305" y="2152975"/>
              <a:ext cx="1247130" cy="1247130"/>
            </a:xfrm>
            <a:prstGeom prst="rect">
              <a:avLst/>
            </a:prstGeom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35" y="744392"/>
              <a:ext cx="1293464" cy="1293464"/>
            </a:xfrm>
            <a:prstGeom prst="rect">
              <a:avLst/>
            </a:prstGeom>
          </p:spPr>
        </p:pic>
      </p:grpSp>
      <p:pic>
        <p:nvPicPr>
          <p:cNvPr id="112" name="Рисунок 111"/>
          <p:cNvPicPr>
            <a:picLocks noChangeAspect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859" y="2877776"/>
            <a:ext cx="3600967" cy="3600967"/>
          </a:xfrm>
          <a:prstGeom prst="rect">
            <a:avLst/>
          </a:prstGeom>
        </p:spPr>
      </p:pic>
      <p:pic>
        <p:nvPicPr>
          <p:cNvPr id="113" name="Рисунок 112"/>
          <p:cNvPicPr>
            <a:picLocks noChangeAspect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92" y="5695122"/>
            <a:ext cx="1107379" cy="958270"/>
          </a:xfrm>
          <a:prstGeom prst="rect">
            <a:avLst/>
          </a:prstGeom>
        </p:spPr>
      </p:pic>
      <p:pic>
        <p:nvPicPr>
          <p:cNvPr id="114" name="Рисунок 113"/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817" y="1266320"/>
            <a:ext cx="4811968" cy="481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18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131576-A660-48E2-B638-17C40086ED02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EF0DC5D1-F36E-44D5-A56E-5E9C378C44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F8A991-ADC8-447A-8BBC-385A2BB72A7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</cp:revision>
  <dcterms:created xsi:type="dcterms:W3CDTF">2025-11-11T17:03:30Z</dcterms:created>
  <dcterms:modified xsi:type="dcterms:W3CDTF">2025-11-19T12:05:26Z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